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4"/>
    <p:sldMasterId id="2147483708" r:id="rId5"/>
    <p:sldMasterId id="2147483797" r:id="rId6"/>
    <p:sldMasterId id="2147483810" r:id="rId7"/>
    <p:sldMasterId id="2147483672" r:id="rId8"/>
  </p:sldMasterIdLst>
  <p:notesMasterIdLst>
    <p:notesMasterId r:id="rId13"/>
  </p:notesMasterIdLst>
  <p:sldIdLst>
    <p:sldId id="11366" r:id="rId9"/>
    <p:sldId id="2147376376" r:id="rId10"/>
    <p:sldId id="2147376392" r:id="rId11"/>
    <p:sldId id="214737639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A98"/>
    <a:srgbClr val="6F93B4"/>
    <a:srgbClr val="2F5597"/>
    <a:srgbClr val="FF9900"/>
    <a:srgbClr val="000000"/>
    <a:srgbClr val="FFCC66"/>
    <a:srgbClr val="D6E5DF"/>
    <a:srgbClr val="00B0F0"/>
    <a:srgbClr val="3366CC"/>
    <a:srgbClr val="D6F0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A875A-742F-4DF9-B54D-9B617A10EAA1}" v="81" dt="2024-01-08T11:50:10.4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A5D44-885D-486F-A50E-416C0FC6AAEF}" type="datetimeFigureOut">
              <a:rPr kumimoji="1" lang="ja-JP" altLang="en-US" smtClean="0"/>
              <a:t>2024/1/9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EC75F-FC98-45D3-BC5C-32FDBF76BD93}" type="slidenum">
              <a:rPr kumimoji="1" lang="ja-JP" altLang="en-US" smtClean="0"/>
              <a:t>‹#›</a:t>
            </a:fld>
            <a:endParaRPr kumimoji="1" lang="ja-JP" altLang="en-US"/>
          </a:p>
        </p:txBody>
      </p:sp>
    </p:spTree>
    <p:extLst>
      <p:ext uri="{BB962C8B-B14F-4D97-AF65-F5344CB8AC3E}">
        <p14:creationId xmlns:p14="http://schemas.microsoft.com/office/powerpoint/2010/main" val="19442646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積層基板の超薄板素板生産安定化、積層～切面～研磨～検査工程生産性向上</a:t>
            </a:r>
            <a:endParaRPr lang="en-US" altLang="ja-JP"/>
          </a:p>
          <a:p>
            <a:r>
              <a:rPr lang="ja-JP" altLang="en-US"/>
              <a:t>コスト削減による収益改善について</a:t>
            </a:r>
            <a:r>
              <a:rPr lang="en-US" altLang="ja-JP"/>
              <a:t>ADT</a:t>
            </a:r>
            <a:r>
              <a:rPr lang="ja-JP" altLang="en-US"/>
              <a:t>から報告いたします。</a:t>
            </a:r>
          </a:p>
          <a:p>
            <a:endParaRPr kumimoji="1" lang="ja-JP" altLang="en-US"/>
          </a:p>
        </p:txBody>
      </p:sp>
      <p:sp>
        <p:nvSpPr>
          <p:cNvPr id="4" name="スライド番号プレースホルダー 3"/>
          <p:cNvSpPr>
            <a:spLocks noGrp="1"/>
          </p:cNvSpPr>
          <p:nvPr>
            <p:ph type="sldNum" sz="quarter" idx="5"/>
          </p:nvPr>
        </p:nvSpPr>
        <p:spPr/>
        <p:txBody>
          <a:bodyPr/>
          <a:lstStyle/>
          <a:p>
            <a:fld id="{04CEC75F-FC98-45D3-BC5C-32FDBF76BD93}" type="slidenum">
              <a:rPr kumimoji="1" lang="ja-JP" altLang="en-US" smtClean="0"/>
              <a:t>1</a:t>
            </a:fld>
            <a:endParaRPr kumimoji="1" lang="ja-JP" altLang="en-US"/>
          </a:p>
        </p:txBody>
      </p:sp>
    </p:spTree>
    <p:extLst>
      <p:ext uri="{BB962C8B-B14F-4D97-AF65-F5344CB8AC3E}">
        <p14:creationId xmlns:p14="http://schemas.microsoft.com/office/powerpoint/2010/main" val="315329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preferRelativeResize="0">
            <a:picLocks/>
          </p:cNvPicPr>
          <p:nvPr userDrawn="1"/>
        </p:nvPicPr>
        <p:blipFill>
          <a:blip r:embed="rId2" cstate="print">
            <a:extLst>
              <a:ext uri="{28A0092B-C50C-407E-A947-70E740481C1C}">
                <a14:useLocalDpi xmlns:a14="http://schemas.microsoft.com/office/drawing/2010/main"/>
              </a:ext>
            </a:extLst>
          </a:blip>
          <a:stretch>
            <a:fillRect/>
          </a:stretch>
        </p:blipFill>
        <p:spPr>
          <a:xfrm>
            <a:off x="7431235" y="6485316"/>
            <a:ext cx="3888000" cy="324000"/>
          </a:xfrm>
          <a:prstGeom prst="rect">
            <a:avLst/>
          </a:prstGeom>
        </p:spPr>
      </p:pic>
      <p:pic>
        <p:nvPicPr>
          <p:cNvPr id="2" name="図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0223" y="1555406"/>
            <a:ext cx="1773655" cy="1441094"/>
          </a:xfrm>
          <a:prstGeom prst="rect">
            <a:avLst/>
          </a:prstGeom>
        </p:spPr>
      </p:pic>
      <p:sp>
        <p:nvSpPr>
          <p:cNvPr id="10" name="Slide Number Placeholder 5">
            <a:extLst>
              <a:ext uri="{FF2B5EF4-FFF2-40B4-BE49-F238E27FC236}">
                <a16:creationId xmlns:a16="http://schemas.microsoft.com/office/drawing/2014/main" id="{6978445A-8256-4A9F-982A-9870C72C79E6}"/>
              </a:ext>
            </a:extLst>
          </p:cNvPr>
          <p:cNvSpPr>
            <a:spLocks noGrp="1"/>
          </p:cNvSpPr>
          <p:nvPr>
            <p:ph type="sldNum" sz="quarter" idx="4"/>
          </p:nvPr>
        </p:nvSpPr>
        <p:spPr>
          <a:xfrm>
            <a:off x="11413531" y="6485316"/>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793089014"/>
      </p:ext>
    </p:extLst>
  </p:cSld>
  <p:clrMapOvr>
    <a:masterClrMapping/>
  </p:clrMapOvr>
  <p:extLst>
    <p:ext uri="{DCECCB84-F9BA-43D5-87BE-67443E8EF086}">
      <p15:sldGuideLst xmlns:p15="http://schemas.microsoft.com/office/powerpoint/2012/main">
        <p15:guide id="1" orient="horz" pos="4133" userDrawn="1">
          <p15:clr>
            <a:srgbClr val="FBAE40"/>
          </p15:clr>
        </p15:guide>
        <p15:guide id="2" pos="4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16" name="Text Placeholder 13"/>
          <p:cNvSpPr>
            <a:spLocks noGrp="1"/>
          </p:cNvSpPr>
          <p:nvPr>
            <p:ph type="body" sz="quarter" idx="17" hasCustomPrompt="1"/>
          </p:nvPr>
        </p:nvSpPr>
        <p:spPr bwMode="white">
          <a:xfrm>
            <a:off x="2147816" y="2638773"/>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6" y="2890746"/>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2" y="3151801"/>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0"/>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2" y="3409607"/>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8"/>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13" name="Slide Number Placeholder 5">
            <a:extLst>
              <a:ext uri="{FF2B5EF4-FFF2-40B4-BE49-F238E27FC236}">
                <a16:creationId xmlns:a16="http://schemas.microsoft.com/office/drawing/2014/main" id="{FC51C45F-5FF1-40C3-8828-225C0B53D3E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118733663"/>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7" name="Slide Number Placeholder 5">
            <a:extLst>
              <a:ext uri="{FF2B5EF4-FFF2-40B4-BE49-F238E27FC236}">
                <a16:creationId xmlns:a16="http://schemas.microsoft.com/office/drawing/2014/main" id="{AA703A9F-9895-4E42-B73B-131F342CE223}"/>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391880255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1"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50"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4" y="1555406"/>
            <a:ext cx="1773655" cy="1441094"/>
          </a:xfrm>
          <a:prstGeom prst="rect">
            <a:avLst/>
          </a:prstGeom>
        </p:spPr>
      </p:pic>
    </p:spTree>
    <p:extLst>
      <p:ext uri="{BB962C8B-B14F-4D97-AF65-F5344CB8AC3E}">
        <p14:creationId xmlns:p14="http://schemas.microsoft.com/office/powerpoint/2010/main" val="414770308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162404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1561336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9300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18006245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62830821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593371448"/>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5" name="正方形/長方形 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887439341"/>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11413531" y="6484914"/>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608475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sp>
        <p:nvSpPr>
          <p:cNvPr id="15" name="正方形/長方形 1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6" name="図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470343199"/>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sp>
        <p:nvSpPr>
          <p:cNvPr id="13" name="正方形/長方形 12"/>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5" name="図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226693899"/>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Tree>
    <p:extLst>
      <p:ext uri="{BB962C8B-B14F-4D97-AF65-F5344CB8AC3E}">
        <p14:creationId xmlns:p14="http://schemas.microsoft.com/office/powerpoint/2010/main" val="1649048396"/>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5" name="テキスト ボックス 4"/>
          <p:cNvSpPr txBox="1"/>
          <p:nvPr userDrawn="1"/>
        </p:nvSpPr>
        <p:spPr>
          <a:xfrm>
            <a:off x="1118473" y="7182357"/>
            <a:ext cx="184731" cy="512000"/>
          </a:xfrm>
          <a:prstGeom prst="rect">
            <a:avLst/>
          </a:prstGeom>
          <a:noFill/>
        </p:spPr>
        <p:txBody>
          <a:bodyPr wrap="none" rtlCol="0">
            <a:spAutoFit/>
          </a:bodyPr>
          <a:lstStyle/>
          <a:p>
            <a:endParaRPr lang="ja-JP" altLang="en-US" sz="2727"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408"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8"/>
            <a:ext cx="8123737" cy="486011"/>
          </a:xfrm>
        </p:spPr>
        <p:txBody>
          <a:bodyPr>
            <a:noAutofit/>
          </a:bodyPr>
          <a:lstStyle>
            <a:lvl1pPr marL="0" indent="0" algn="l">
              <a:buNone/>
              <a:defRPr sz="204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389586" indent="0" algn="ctr">
              <a:buNone/>
              <a:defRPr>
                <a:solidFill>
                  <a:schemeClr val="tx1">
                    <a:tint val="75000"/>
                  </a:schemeClr>
                </a:solidFill>
              </a:defRPr>
            </a:lvl2pPr>
            <a:lvl3pPr marL="779173" indent="0" algn="ctr">
              <a:buNone/>
              <a:defRPr>
                <a:solidFill>
                  <a:schemeClr val="tx1">
                    <a:tint val="75000"/>
                  </a:schemeClr>
                </a:solidFill>
              </a:defRPr>
            </a:lvl3pPr>
            <a:lvl4pPr marL="1168759" indent="0" algn="ctr">
              <a:buNone/>
              <a:defRPr>
                <a:solidFill>
                  <a:schemeClr val="tx1">
                    <a:tint val="75000"/>
                  </a:schemeClr>
                </a:solidFill>
              </a:defRPr>
            </a:lvl4pPr>
            <a:lvl5pPr marL="1558345" indent="0" algn="ctr">
              <a:buNone/>
              <a:defRPr>
                <a:solidFill>
                  <a:schemeClr val="tx1">
                    <a:tint val="75000"/>
                  </a:schemeClr>
                </a:solidFill>
              </a:defRPr>
            </a:lvl5pPr>
            <a:lvl6pPr marL="1947932" indent="0" algn="ctr">
              <a:buNone/>
              <a:defRPr>
                <a:solidFill>
                  <a:schemeClr val="tx1">
                    <a:tint val="75000"/>
                  </a:schemeClr>
                </a:solidFill>
              </a:defRPr>
            </a:lvl6pPr>
            <a:lvl7pPr marL="2337518" indent="0" algn="ctr">
              <a:buNone/>
              <a:defRPr>
                <a:solidFill>
                  <a:schemeClr val="tx1">
                    <a:tint val="75000"/>
                  </a:schemeClr>
                </a:solidFill>
              </a:defRPr>
            </a:lvl7pPr>
            <a:lvl8pPr marL="2727104" indent="0" algn="ctr">
              <a:buNone/>
              <a:defRPr>
                <a:solidFill>
                  <a:schemeClr val="tx1">
                    <a:tint val="75000"/>
                  </a:schemeClr>
                </a:solidFill>
              </a:defRPr>
            </a:lvl8pPr>
            <a:lvl9pPr marL="311669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3"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30"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6" y="1555406"/>
            <a:ext cx="1773654" cy="1441094"/>
          </a:xfrm>
          <a:prstGeom prst="rect">
            <a:avLst/>
          </a:prstGeom>
        </p:spPr>
      </p:pic>
    </p:spTree>
    <p:extLst>
      <p:ext uri="{BB962C8B-B14F-4D97-AF65-F5344CB8AC3E}">
        <p14:creationId xmlns:p14="http://schemas.microsoft.com/office/powerpoint/2010/main" val="376798324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727"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Tree>
    <p:extLst>
      <p:ext uri="{BB962C8B-B14F-4D97-AF65-F5344CB8AC3E}">
        <p14:creationId xmlns:p14="http://schemas.microsoft.com/office/powerpoint/2010/main" val="3402334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727"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4"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58708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2972774455"/>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2" y="1008529"/>
            <a:ext cx="5692289"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852616266"/>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291482213"/>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2" y="1007390"/>
            <a:ext cx="4430769" cy="5400000"/>
          </a:xfrm>
        </p:spPr>
        <p:txBody>
          <a:bodyPr>
            <a:normAutofit/>
          </a:bodyPr>
          <a:lstStyle>
            <a:lvl1pPr marL="0" indent="0">
              <a:buNone/>
              <a:defRPr sz="2045" b="1" baseline="0"/>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3"/>
            <a:ext cx="778469" cy="375833"/>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73921615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2603079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7" y="3806200"/>
            <a:ext cx="1015021" cy="564322"/>
          </a:xfrm>
          <a:prstGeom prst="rect">
            <a:avLst/>
          </a:prstGeom>
          <a:noFill/>
        </p:spPr>
        <p:txBody>
          <a:bodyPr wrap="none" rtlCol="0">
            <a:spAutoFit/>
          </a:bodyPr>
          <a:lstStyle/>
          <a:p>
            <a:r>
              <a:rPr lang="en-US" altLang="ja-JP"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6" y="1295426"/>
            <a:ext cx="3651972" cy="1395658"/>
          </a:xfrm>
          <a:prstGeom prst="rect">
            <a:avLst/>
          </a:prstGeom>
        </p:spPr>
      </p:pic>
    </p:spTree>
    <p:extLst>
      <p:ext uri="{BB962C8B-B14F-4D97-AF65-F5344CB8AC3E}">
        <p14:creationId xmlns:p14="http://schemas.microsoft.com/office/powerpoint/2010/main" val="4050208995"/>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9" y="1295426"/>
            <a:ext cx="3651972" cy="1395658"/>
          </a:xfrm>
          <a:prstGeom prst="rect">
            <a:avLst/>
          </a:prstGeom>
        </p:spPr>
      </p:pic>
      <p:sp>
        <p:nvSpPr>
          <p:cNvPr id="11" name="Text Placeholder 13"/>
          <p:cNvSpPr>
            <a:spLocks noGrp="1"/>
          </p:cNvSpPr>
          <p:nvPr>
            <p:ph type="body" sz="quarter" idx="17" hasCustomPrompt="1"/>
          </p:nvPr>
        </p:nvSpPr>
        <p:spPr bwMode="black">
          <a:xfrm>
            <a:off x="2147819" y="4978748"/>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9" y="5230721"/>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8"/>
            <a:ext cx="5908261" cy="532041"/>
          </a:xfrm>
        </p:spPr>
        <p:txBody>
          <a:bodyPr lIns="90000" anchor="t"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8"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4194216488"/>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16" name="Text Placeholder 13"/>
          <p:cNvSpPr>
            <a:spLocks noGrp="1"/>
          </p:cNvSpPr>
          <p:nvPr>
            <p:ph type="body" sz="quarter" idx="17" hasCustomPrompt="1"/>
          </p:nvPr>
        </p:nvSpPr>
        <p:spPr bwMode="white">
          <a:xfrm>
            <a:off x="2147819" y="2638773"/>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9" y="2890746"/>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3"/>
            <a:ext cx="5908261" cy="532041"/>
          </a:xfrm>
        </p:spPr>
        <p:txBody>
          <a:bodyPr lIns="90000" anchor="t"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8" y="1557343"/>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91"/>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4237276937"/>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3"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3880525738"/>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2" y="1149927"/>
            <a:ext cx="6793409" cy="5220000"/>
          </a:xfrm>
        </p:spPr>
        <p:txBody>
          <a:bodyPr/>
          <a:lstStyle>
            <a:lvl1pPr>
              <a:defRPr sz="2517" b="0" i="0">
                <a:latin typeface="Meiryo UI" panose="020B0604030504040204" pitchFamily="50" charset="-128"/>
                <a:ea typeface="Meiryo UI" panose="020B0604030504040204" pitchFamily="50" charset="-128"/>
                <a:cs typeface="Meiryo UI" panose="020B0604030504040204" pitchFamily="50" charset="-128"/>
              </a:defRPr>
            </a:lvl1pPr>
            <a:lvl2pPr>
              <a:defRPr sz="2203" b="0" i="0">
                <a:latin typeface="Meiryo UI" panose="020B0604030504040204" pitchFamily="50" charset="-128"/>
                <a:ea typeface="Meiryo UI" panose="020B0604030504040204" pitchFamily="50" charset="-128"/>
                <a:cs typeface="Meiryo UI" panose="020B0604030504040204" pitchFamily="50" charset="-128"/>
              </a:defRPr>
            </a:lvl2pPr>
            <a:lvl3pPr>
              <a:defRPr sz="1888" b="0" i="0">
                <a:latin typeface="Meiryo UI" panose="020B0604030504040204" pitchFamily="50" charset="-128"/>
                <a:ea typeface="Meiryo UI" panose="020B0604030504040204" pitchFamily="50" charset="-128"/>
                <a:cs typeface="Meiryo UI" panose="020B0604030504040204" pitchFamily="50" charset="-128"/>
              </a:defRPr>
            </a:lvl3pPr>
            <a:lvl4pPr>
              <a:defRPr sz="1573" b="0" i="0">
                <a:latin typeface="Meiryo UI" panose="020B0604030504040204" pitchFamily="50" charset="-128"/>
                <a:ea typeface="Meiryo UI" panose="020B0604030504040204" pitchFamily="50" charset="-128"/>
                <a:cs typeface="Meiryo UI" panose="020B0604030504040204" pitchFamily="50" charset="-128"/>
              </a:defRPr>
            </a:lvl4pPr>
            <a:lvl5pPr>
              <a:defRPr sz="1573" b="0" i="0">
                <a:latin typeface="Meiryo UI" panose="020B0604030504040204" pitchFamily="50" charset="-128"/>
                <a:ea typeface="Meiryo UI" panose="020B0604030504040204" pitchFamily="50" charset="-128"/>
                <a:cs typeface="Meiryo UI" panose="020B0604030504040204" pitchFamily="50" charset="-128"/>
              </a:defRPr>
            </a:lvl5pPr>
            <a:lvl6pPr>
              <a:defRPr sz="1573"/>
            </a:lvl6pPr>
            <a:lvl7pPr>
              <a:defRPr sz="1573"/>
            </a:lvl7pPr>
            <a:lvl8pPr>
              <a:defRPr sz="1573"/>
            </a:lvl8pPr>
            <a:lvl9pPr>
              <a:defRPr sz="157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573"/>
            </a:lvl1pPr>
            <a:lvl2pPr marL="359627" indent="0">
              <a:buNone/>
              <a:defRPr sz="1101"/>
            </a:lvl2pPr>
            <a:lvl3pPr marL="719255" indent="0">
              <a:buNone/>
              <a:defRPr sz="944"/>
            </a:lvl3pPr>
            <a:lvl4pPr marL="1078881" indent="0">
              <a:buNone/>
              <a:defRPr sz="786"/>
            </a:lvl4pPr>
            <a:lvl5pPr marL="1438508" indent="0">
              <a:buNone/>
              <a:defRPr sz="786"/>
            </a:lvl5pPr>
            <a:lvl6pPr marL="1798136" indent="0">
              <a:buNone/>
              <a:defRPr sz="786"/>
            </a:lvl6pPr>
            <a:lvl7pPr marL="2157763" indent="0">
              <a:buNone/>
              <a:defRPr sz="786"/>
            </a:lvl7pPr>
            <a:lvl8pPr marL="2517390" indent="0">
              <a:buNone/>
              <a:defRPr sz="786"/>
            </a:lvl8pPr>
            <a:lvl9pPr marL="2877017" indent="0">
              <a:buNone/>
              <a:defRPr sz="786"/>
            </a:lvl9pPr>
          </a:lstStyle>
          <a:p>
            <a:pPr lvl="0"/>
            <a:r>
              <a:rPr lang="ja-JP" altLang="en-US"/>
              <a:t>マスター テキストの書式設定</a:t>
            </a:r>
          </a:p>
        </p:txBody>
      </p:sp>
      <p:sp>
        <p:nvSpPr>
          <p:cNvPr id="14" name="Title 1"/>
          <p:cNvSpPr>
            <a:spLocks noGrp="1"/>
          </p:cNvSpPr>
          <p:nvPr>
            <p:ph type="title" hasCustomPrompt="1"/>
          </p:nvPr>
        </p:nvSpPr>
        <p:spPr>
          <a:xfrm>
            <a:off x="226197" y="206732"/>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7"/>
            <a:ext cx="778469" cy="375833"/>
          </a:xfrm>
          <a:prstGeom prst="rect">
            <a:avLst/>
          </a:prstGeom>
        </p:spPr>
        <p:txBody>
          <a:bodyPr vert="horz" lIns="91440" tIns="45720" rIns="91440" bIns="45720" rtlCol="0" anchor="ctr"/>
          <a:lstStyle>
            <a:lvl1pPr algn="r">
              <a:defRPr sz="944">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92402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5" name="テキスト ボックス 4"/>
          <p:cNvSpPr txBox="1"/>
          <p:nvPr userDrawn="1"/>
        </p:nvSpPr>
        <p:spPr>
          <a:xfrm>
            <a:off x="1118472" y="7182357"/>
            <a:ext cx="184731" cy="546945"/>
          </a:xfrm>
          <a:prstGeom prst="rect">
            <a:avLst/>
          </a:prstGeom>
          <a:noFill/>
        </p:spPr>
        <p:txBody>
          <a:bodyPr wrap="none" rtlCol="0">
            <a:spAutoFit/>
          </a:bodyPr>
          <a:lstStyle/>
          <a:p>
            <a:endParaRPr lang="ja-JP" altLang="en-US" sz="2954"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6"/>
            <a:ext cx="8123737"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2"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5" y="1555406"/>
            <a:ext cx="1773654" cy="1441094"/>
          </a:xfrm>
          <a:prstGeom prst="rect">
            <a:avLst/>
          </a:prstGeom>
        </p:spPr>
      </p:pic>
    </p:spTree>
    <p:extLst>
      <p:ext uri="{BB962C8B-B14F-4D97-AF65-F5344CB8AC3E}">
        <p14:creationId xmlns:p14="http://schemas.microsoft.com/office/powerpoint/2010/main" val="1032853784"/>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2263353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08113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9310614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1"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8283910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097593" y="6499605"/>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4085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7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395362485"/>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1"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1"/>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573934156"/>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6" y="3806201"/>
            <a:ext cx="1083951" cy="603691"/>
          </a:xfrm>
          <a:prstGeom prst="rect">
            <a:avLst/>
          </a:prstGeom>
          <a:noFill/>
        </p:spPr>
        <p:txBody>
          <a:bodyPr wrap="none" rtlCol="0">
            <a:spAutoFit/>
          </a:bodyPr>
          <a:lstStyle/>
          <a:p>
            <a:r>
              <a:rPr lang="en-US" altLang="ja-JP"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Tree>
    <p:extLst>
      <p:ext uri="{BB962C8B-B14F-4D97-AF65-F5344CB8AC3E}">
        <p14:creationId xmlns:p14="http://schemas.microsoft.com/office/powerpoint/2010/main" val="166408143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8" y="1295426"/>
            <a:ext cx="3651972" cy="1395658"/>
          </a:xfrm>
          <a:prstGeom prst="rect">
            <a:avLst/>
          </a:prstGeom>
        </p:spPr>
      </p:pic>
      <p:sp>
        <p:nvSpPr>
          <p:cNvPr id="11" name="Text Placeholder 13"/>
          <p:cNvSpPr>
            <a:spLocks noGrp="1"/>
          </p:cNvSpPr>
          <p:nvPr>
            <p:ph type="body" sz="quarter" idx="17" hasCustomPrompt="1"/>
          </p:nvPr>
        </p:nvSpPr>
        <p:spPr bwMode="black">
          <a:xfrm>
            <a:off x="2147817" y="4978748"/>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7" y="5230721"/>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6"/>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321036081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16" name="Text Placeholder 13"/>
          <p:cNvSpPr>
            <a:spLocks noGrp="1"/>
          </p:cNvSpPr>
          <p:nvPr>
            <p:ph type="body" sz="quarter" idx="17" hasCustomPrompt="1"/>
          </p:nvPr>
        </p:nvSpPr>
        <p:spPr bwMode="white">
          <a:xfrm>
            <a:off x="2147817" y="2638773"/>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7" y="2890746"/>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1"/>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1"/>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9"/>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3325960850"/>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2"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2584906531"/>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1" y="1149927"/>
            <a:ext cx="6793409" cy="5220000"/>
          </a:xfrm>
        </p:spPr>
        <p:txBody>
          <a:bodyPr/>
          <a:lstStyle>
            <a:lvl1pPr>
              <a:defRPr sz="2727" b="0" i="0">
                <a:latin typeface="Meiryo UI" panose="020B0604030504040204" pitchFamily="50" charset="-128"/>
                <a:ea typeface="Meiryo UI" panose="020B0604030504040204" pitchFamily="50" charset="-128"/>
                <a:cs typeface="Meiryo UI" panose="020B0604030504040204" pitchFamily="50" charset="-128"/>
              </a:defRPr>
            </a:lvl1pPr>
            <a:lvl2pPr>
              <a:defRPr sz="2386" b="0" i="0">
                <a:latin typeface="Meiryo UI" panose="020B0604030504040204" pitchFamily="50" charset="-128"/>
                <a:ea typeface="Meiryo UI" panose="020B0604030504040204" pitchFamily="50" charset="-128"/>
                <a:cs typeface="Meiryo UI" panose="020B0604030504040204" pitchFamily="50" charset="-128"/>
              </a:defRPr>
            </a:lvl2pPr>
            <a:lvl3pPr>
              <a:defRPr sz="2045" b="0" i="0">
                <a:latin typeface="Meiryo UI" panose="020B0604030504040204" pitchFamily="50" charset="-128"/>
                <a:ea typeface="Meiryo UI" panose="020B0604030504040204" pitchFamily="50" charset="-128"/>
                <a:cs typeface="Meiryo UI" panose="020B0604030504040204" pitchFamily="50" charset="-128"/>
              </a:defRPr>
            </a:lvl3pPr>
            <a:lvl4pPr>
              <a:defRPr sz="1704" b="0" i="0">
                <a:latin typeface="Meiryo UI" panose="020B0604030504040204" pitchFamily="50" charset="-128"/>
                <a:ea typeface="Meiryo UI" panose="020B0604030504040204" pitchFamily="50" charset="-128"/>
                <a:cs typeface="Meiryo UI" panose="020B0604030504040204" pitchFamily="50" charset="-128"/>
              </a:defRPr>
            </a:lvl4pPr>
            <a:lvl5pPr>
              <a:defRPr sz="1704" b="0" i="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704"/>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マスター テキストの書式設定</a:t>
            </a:r>
          </a:p>
        </p:txBody>
      </p:sp>
      <p:sp>
        <p:nvSpPr>
          <p:cNvPr id="14" name="Title 1"/>
          <p:cNvSpPr>
            <a:spLocks noGrp="1"/>
          </p:cNvSpPr>
          <p:nvPr>
            <p:ph type="title" hasCustomPrompt="1"/>
          </p:nvPr>
        </p:nvSpPr>
        <p:spPr>
          <a:xfrm>
            <a:off x="226197" y="206730"/>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5"/>
            <a:ext cx="778469" cy="375833"/>
          </a:xfrm>
          <a:prstGeom prst="rect">
            <a:avLst/>
          </a:prstGeom>
        </p:spPr>
        <p:txBody>
          <a:bodyPr vert="horz" lIns="91440" tIns="45720" rIns="91440" bIns="45720" rtlCol="0" anchor="ctr"/>
          <a:lstStyle>
            <a:lvl1pPr algn="r">
              <a:defRPr sz="1023">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4682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231" y="227783"/>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dirty="0">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156" y="350574"/>
            <a:ext cx="1426238" cy="429036"/>
          </a:xfrm>
          <a:prstGeom prst="rect">
            <a:avLst/>
          </a:prstGeom>
        </p:spPr>
      </p:pic>
      <p:sp>
        <p:nvSpPr>
          <p:cNvPr id="2" name="Title 1"/>
          <p:cNvSpPr>
            <a:spLocks noGrp="1"/>
          </p:cNvSpPr>
          <p:nvPr userDrawn="1">
            <p:ph type="title" hasCustomPrompt="1"/>
          </p:nvPr>
        </p:nvSpPr>
        <p:spPr bwMode="white">
          <a:xfrm>
            <a:off x="225231" y="227783"/>
            <a:ext cx="9910804" cy="648000"/>
          </a:xfrm>
        </p:spPr>
        <p:txBody>
          <a:bodyPr anchor="ctr" anchorCtr="0">
            <a:noAutofit/>
          </a:bodyPr>
          <a:lstStyle>
            <a:lvl1pPr algn="l">
              <a:defRPr sz="344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7" name="Slide Number Placeholder 5">
            <a:extLst>
              <a:ext uri="{FF2B5EF4-FFF2-40B4-BE49-F238E27FC236}">
                <a16:creationId xmlns:a16="http://schemas.microsoft.com/office/drawing/2014/main" id="{7DAC5DDC-B717-44CE-B699-125909791A45}"/>
              </a:ext>
            </a:extLst>
          </p:cNvPr>
          <p:cNvSpPr>
            <a:spLocks noGrp="1"/>
          </p:cNvSpPr>
          <p:nvPr>
            <p:ph type="sldNum" sz="quarter" idx="4"/>
          </p:nvPr>
        </p:nvSpPr>
        <p:spPr>
          <a:xfrm>
            <a:off x="11164023" y="6537828"/>
            <a:ext cx="778470" cy="372684"/>
          </a:xfrm>
          <a:prstGeom prst="rect">
            <a:avLst/>
          </a:prstGeom>
        </p:spPr>
        <p:txBody>
          <a:bodyPr vert="horz" lIns="91440" tIns="45720" rIns="91440" bIns="45720" rtlCol="0" anchor="ctr"/>
          <a:lstStyle>
            <a:lvl1pPr algn="r">
              <a:defRPr sz="1353"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dirty="0"/>
          </a:p>
        </p:txBody>
      </p:sp>
    </p:spTree>
    <p:extLst>
      <p:ext uri="{BB962C8B-B14F-4D97-AF65-F5344CB8AC3E}">
        <p14:creationId xmlns:p14="http://schemas.microsoft.com/office/powerpoint/2010/main" val="8822098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30"/>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91192649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4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422132"/>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65106755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827874104"/>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5" y="3806200"/>
            <a:ext cx="1083951" cy="603691"/>
          </a:xfrm>
          <a:prstGeom prst="rect">
            <a:avLst/>
          </a:prstGeom>
          <a:noFill/>
        </p:spPr>
        <p:txBody>
          <a:bodyPr wrap="none" rtlCol="0">
            <a:spAutoFit/>
          </a:bodyPr>
          <a:lstStyle/>
          <a:p>
            <a:r>
              <a:rPr kumimoji="1" lang="en-US" altLang="ja-JP"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kumimoji="1" lang="ja-JP" altLang="en-US"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
        <p:nvSpPr>
          <p:cNvPr id="5" name="Slide Number Placeholder 5">
            <a:extLst>
              <a:ext uri="{FF2B5EF4-FFF2-40B4-BE49-F238E27FC236}">
                <a16:creationId xmlns:a16="http://schemas.microsoft.com/office/drawing/2014/main" id="{F636406B-B9EE-45EA-A0B1-1F35A74C626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470060516"/>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7" y="1295426"/>
            <a:ext cx="3651972" cy="1395658"/>
          </a:xfrm>
          <a:prstGeom prst="rect">
            <a:avLst/>
          </a:prstGeom>
        </p:spPr>
      </p:pic>
      <p:sp>
        <p:nvSpPr>
          <p:cNvPr id="11" name="Text Placeholder 13"/>
          <p:cNvSpPr>
            <a:spLocks noGrp="1"/>
          </p:cNvSpPr>
          <p:nvPr>
            <p:ph type="body" sz="quarter" idx="17" hasCustomPrompt="1"/>
          </p:nvPr>
        </p:nvSpPr>
        <p:spPr bwMode="black">
          <a:xfrm>
            <a:off x="2147816" y="4978748"/>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6" y="5230721"/>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2" y="5491776"/>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5"/>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2" y="5749582"/>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6"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
        <p:nvSpPr>
          <p:cNvPr id="15" name="Slide Number Placeholder 5">
            <a:extLst>
              <a:ext uri="{FF2B5EF4-FFF2-40B4-BE49-F238E27FC236}">
                <a16:creationId xmlns:a16="http://schemas.microsoft.com/office/drawing/2014/main" id="{9C247E7A-7F73-4CB1-8E53-390B9F591DC5}"/>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14671829"/>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63682" y="1223513"/>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6" name="Slide Number Placeholder 5"/>
          <p:cNvSpPr>
            <a:spLocks noGrp="1"/>
          </p:cNvSpPr>
          <p:nvPr>
            <p:ph type="sldNum" sz="quarter" idx="4"/>
          </p:nvPr>
        </p:nvSpPr>
        <p:spPr>
          <a:xfrm>
            <a:off x="11413531" y="6492875"/>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7" name="テキスト ボックス 6">
            <a:extLst>
              <a:ext uri="{FF2B5EF4-FFF2-40B4-BE49-F238E27FC236}">
                <a16:creationId xmlns:a16="http://schemas.microsoft.com/office/drawing/2014/main" id="{13D114AF-1A85-4C3F-AE3C-D2B8D74BD613}"/>
              </a:ext>
            </a:extLst>
          </p:cNvPr>
          <p:cNvSpPr txBox="1"/>
          <p:nvPr userDrawn="1"/>
        </p:nvSpPr>
        <p:spPr>
          <a:xfrm>
            <a:off x="263682" y="6468626"/>
            <a:ext cx="4370313" cy="369332"/>
          </a:xfrm>
          <a:prstGeom prst="rect">
            <a:avLst/>
          </a:prstGeom>
          <a:noFill/>
        </p:spPr>
        <p:txBody>
          <a:bodyPr wrap="square" rtlCol="0">
            <a:spAutoFit/>
          </a:bodyPr>
          <a:lstStyle/>
          <a:p>
            <a:r>
              <a:rPr kumimoji="1" lang="en-US" altLang="ja-JP" sz="1800" b="1" i="0">
                <a:solidFill>
                  <a:srgbClr val="00519C"/>
                </a:solidFill>
                <a:latin typeface="Meiryo UI" panose="020B0604030504040204" pitchFamily="50" charset="-128"/>
                <a:ea typeface="Meiryo UI" panose="020B0604030504040204" pitchFamily="50" charset="-128"/>
                <a:cs typeface="Meiryo" charset="-128"/>
              </a:rPr>
              <a:t>STAY in FRONT </a:t>
            </a:r>
            <a:r>
              <a:rPr kumimoji="1" lang="en-US" altLang="ja-JP" sz="1800" b="1" i="0">
                <a:solidFill>
                  <a:srgbClr val="22A668"/>
                </a:solidFill>
                <a:latin typeface="Meiryo UI" panose="020B0604030504040204" pitchFamily="50" charset="-128"/>
                <a:ea typeface="Meiryo UI" panose="020B0604030504040204" pitchFamily="50" charset="-128"/>
                <a:cs typeface="Meiryo" charset="-128"/>
              </a:rPr>
              <a:t>with SDGs</a:t>
            </a:r>
            <a:endParaRPr kumimoji="1" lang="ja-JP" altLang="en-US" sz="1800" b="1" i="0">
              <a:solidFill>
                <a:srgbClr val="22A668"/>
              </a:solidFill>
              <a:latin typeface="Meiryo UI" panose="020B0604030504040204" pitchFamily="50" charset="-128"/>
              <a:ea typeface="Meiryo UI" panose="020B0604030504040204" pitchFamily="50" charset="-128"/>
              <a:cs typeface="Meiryo" charset="-128"/>
            </a:endParaRPr>
          </a:p>
        </p:txBody>
      </p:sp>
      <p:sp>
        <p:nvSpPr>
          <p:cNvPr id="8" name="テキスト ボックス 7">
            <a:extLst>
              <a:ext uri="{FF2B5EF4-FFF2-40B4-BE49-F238E27FC236}">
                <a16:creationId xmlns:a16="http://schemas.microsoft.com/office/drawing/2014/main" id="{010204CB-2F56-4970-9550-EA19371390BD}"/>
              </a:ext>
            </a:extLst>
          </p:cNvPr>
          <p:cNvSpPr txBox="1"/>
          <p:nvPr userDrawn="1"/>
        </p:nvSpPr>
        <p:spPr>
          <a:xfrm>
            <a:off x="5453072" y="6529920"/>
            <a:ext cx="1651090" cy="276999"/>
          </a:xfrm>
          <a:prstGeom prst="rect">
            <a:avLst/>
          </a:prstGeom>
          <a:noFill/>
          <a:ln>
            <a:solidFill>
              <a:srgbClr val="FF0000"/>
            </a:solidFill>
          </a:ln>
        </p:spPr>
        <p:txBody>
          <a:bodyPr wrap="square" rtlCol="0">
            <a:spAutoFit/>
          </a:bodyPr>
          <a:lstStyle/>
          <a:p>
            <a:pPr algn="ctr"/>
            <a:r>
              <a:rPr kumimoji="1" lang="en-US" altLang="ja-JP" sz="1200" b="1" i="0">
                <a:solidFill>
                  <a:srgbClr val="FF0000"/>
                </a:solidFill>
                <a:latin typeface="Meiryo UI" panose="020B0604030504040204" pitchFamily="50" charset="-128"/>
                <a:ea typeface="Meiryo UI" panose="020B0604030504040204" pitchFamily="50" charset="-128"/>
                <a:cs typeface="Arial" panose="020B0604020202020204" pitchFamily="34" charset="0"/>
              </a:rPr>
              <a:t>Internal Use Only</a:t>
            </a:r>
            <a:endParaRPr kumimoji="1" lang="ja-JP" altLang="en-US" sz="1200" b="1" i="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949664043"/>
      </p:ext>
    </p:extLst>
  </p:cSld>
  <p:clrMap bg1="lt1" tx1="dk1" bg2="lt2" tx2="dk2" accent1="accent1" accent2="accent2" accent3="accent3" accent4="accent4" accent5="accent5" accent6="accent6" hlink="hlink" folHlink="folHlink"/>
  <p:sldLayoutIdLst>
    <p:sldLayoutId id="2147483823" r:id="rId1"/>
    <p:sldLayoutId id="2147483674" r:id="rId2"/>
    <p:sldLayoutId id="2147483675" r:id="rId3"/>
    <p:sldLayoutId id="2147483825"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2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en-US" altLang="ja-JP"/>
              <a:t>©AGC Inc.</a:t>
            </a:r>
            <a:endParaRPr kumimoji="1" lang="ja-JP" altLang="en-US"/>
          </a:p>
        </p:txBody>
      </p:sp>
      <p:sp>
        <p:nvSpPr>
          <p:cNvPr id="6" name="Slide Number Placeholder 5"/>
          <p:cNvSpPr>
            <a:spLocks noGrp="1"/>
          </p:cNvSpPr>
          <p:nvPr>
            <p:ph type="sldNum" sz="quarter" idx="4"/>
          </p:nvPr>
        </p:nvSpPr>
        <p:spPr>
          <a:xfrm>
            <a:off x="11164023" y="6537829"/>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4" name="テキスト ボックス 3"/>
          <p:cNvSpPr txBox="1"/>
          <p:nvPr userDrawn="1"/>
        </p:nvSpPr>
        <p:spPr>
          <a:xfrm>
            <a:off x="10662881" y="21524"/>
            <a:ext cx="1099981" cy="184666"/>
          </a:xfrm>
          <a:prstGeom prst="rect">
            <a:avLst/>
          </a:prstGeom>
          <a:noFill/>
        </p:spPr>
        <p:txBody>
          <a:bodyPr wrap="none" rtlCol="0">
            <a:spAutoFit/>
          </a:bodyPr>
          <a:lstStyle/>
          <a:p>
            <a:r>
              <a:rPr kumimoji="1" lang="en-US" altLang="ja-JP" sz="600" b="1" i="0">
                <a:solidFill>
                  <a:srgbClr val="324650"/>
                </a:solidFill>
                <a:latin typeface="Meiryo" charset="-128"/>
                <a:ea typeface="Meiryo" charset="-128"/>
                <a:cs typeface="Meiryo" charset="-128"/>
              </a:rPr>
              <a:t>AGC Internal</a:t>
            </a:r>
            <a:r>
              <a:rPr kumimoji="1" lang="en-US" altLang="ja-JP" sz="600" b="1" i="0" baseline="0">
                <a:solidFill>
                  <a:srgbClr val="324650"/>
                </a:solidFill>
                <a:latin typeface="Meiryo" charset="-128"/>
                <a:ea typeface="Meiryo" charset="-128"/>
                <a:cs typeface="Meiryo" charset="-128"/>
              </a:rPr>
              <a:t> Use Only</a:t>
            </a:r>
            <a:endParaRPr kumimoji="1" lang="ja-JP" altLang="en-US" sz="600" b="1" i="0">
              <a:solidFill>
                <a:srgbClr val="324650"/>
              </a:solidFill>
              <a:latin typeface="Meiryo" charset="-128"/>
              <a:ea typeface="Meiryo" charset="-128"/>
              <a:cs typeface="Meiryo" charset="-128"/>
            </a:endParaRPr>
          </a:p>
        </p:txBody>
      </p:sp>
    </p:spTree>
    <p:extLst>
      <p:ext uri="{BB962C8B-B14F-4D97-AF65-F5344CB8AC3E}">
        <p14:creationId xmlns:p14="http://schemas.microsoft.com/office/powerpoint/2010/main" val="18234941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4"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2"/>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2"/>
            <a:ext cx="778469" cy="36512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67029522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hdr="0" dt="0"/>
  <p:txStyles>
    <p:titleStyle>
      <a:lvl1pPr algn="l" defTabSz="779173" rtl="0" eaLnBrk="1" latinLnBrk="0" hangingPunct="1">
        <a:lnSpc>
          <a:spcPct val="90000"/>
        </a:lnSpc>
        <a:spcBef>
          <a:spcPct val="0"/>
        </a:spcBef>
        <a:buNone/>
        <a:defRPr kumimoji="1" sz="238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194793" indent="-194793" algn="l" defTabSz="779173" rtl="0" eaLnBrk="1" latinLnBrk="0" hangingPunct="1">
        <a:lnSpc>
          <a:spcPct val="90000"/>
        </a:lnSpc>
        <a:spcBef>
          <a:spcPts val="852"/>
        </a:spcBef>
        <a:buFont typeface="Arial" panose="020B0604020202020204" pitchFamily="34" charset="0"/>
        <a:buChar char="•"/>
        <a:defRPr kumimoji="1" sz="204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584380" indent="-194793" algn="l" defTabSz="779173" rtl="0" eaLnBrk="1" latinLnBrk="0" hangingPunct="1">
        <a:lnSpc>
          <a:spcPct val="90000"/>
        </a:lnSpc>
        <a:spcBef>
          <a:spcPts val="426"/>
        </a:spcBef>
        <a:buFont typeface="Arial" panose="020B0604020202020204" pitchFamily="34" charset="0"/>
        <a:buChar char="•"/>
        <a:defRPr kumimoji="1" sz="170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973966" indent="-194793" algn="l" defTabSz="779173" rtl="0" eaLnBrk="1" latinLnBrk="0" hangingPunct="1">
        <a:lnSpc>
          <a:spcPct val="90000"/>
        </a:lnSpc>
        <a:spcBef>
          <a:spcPts val="426"/>
        </a:spcBef>
        <a:buFont typeface="Arial" panose="020B0604020202020204" pitchFamily="34" charset="0"/>
        <a:buChar char="•"/>
        <a:defRPr kumimoji="1" sz="153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363553" indent="-194793" algn="l" defTabSz="779173" rtl="0" eaLnBrk="1" latinLnBrk="0" hangingPunct="1">
        <a:lnSpc>
          <a:spcPct val="90000"/>
        </a:lnSpc>
        <a:spcBef>
          <a:spcPts val="426"/>
        </a:spcBef>
        <a:buFont typeface="Arial" panose="020B0604020202020204" pitchFamily="34" charset="0"/>
        <a:buChar char="•"/>
        <a:defRPr kumimoji="1" sz="136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753139" indent="-194793" algn="l" defTabSz="779173" rtl="0" eaLnBrk="1" latinLnBrk="0" hangingPunct="1">
        <a:lnSpc>
          <a:spcPct val="90000"/>
        </a:lnSpc>
        <a:spcBef>
          <a:spcPts val="426"/>
        </a:spcBef>
        <a:buFont typeface="Arial" panose="020B0604020202020204" pitchFamily="34" charset="0"/>
        <a:buChar char="•"/>
        <a:defRPr kumimoji="1" sz="119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142725"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6pPr>
      <a:lvl7pPr marL="2532312"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7pPr>
      <a:lvl8pPr marL="2921898"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8pPr>
      <a:lvl9pPr marL="3311484"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9pPr>
    </p:bodyStyle>
    <p:otherStyle>
      <a:defPPr>
        <a:defRPr lang="en-US"/>
      </a:defPPr>
      <a:lvl1pPr marL="0" algn="l" defTabSz="779173" rtl="0" eaLnBrk="1" latinLnBrk="0" hangingPunct="1">
        <a:defRPr kumimoji="1" sz="1534" kern="1200">
          <a:solidFill>
            <a:schemeClr val="tx1"/>
          </a:solidFill>
          <a:latin typeface="+mn-lt"/>
          <a:ea typeface="+mn-ea"/>
          <a:cs typeface="+mn-cs"/>
        </a:defRPr>
      </a:lvl1pPr>
      <a:lvl2pPr marL="389586" algn="l" defTabSz="779173" rtl="0" eaLnBrk="1" latinLnBrk="0" hangingPunct="1">
        <a:defRPr kumimoji="1" sz="1534" kern="1200">
          <a:solidFill>
            <a:schemeClr val="tx1"/>
          </a:solidFill>
          <a:latin typeface="+mn-lt"/>
          <a:ea typeface="+mn-ea"/>
          <a:cs typeface="+mn-cs"/>
        </a:defRPr>
      </a:lvl2pPr>
      <a:lvl3pPr marL="779173" algn="l" defTabSz="779173" rtl="0" eaLnBrk="1" latinLnBrk="0" hangingPunct="1">
        <a:defRPr kumimoji="1" sz="1534" kern="1200">
          <a:solidFill>
            <a:schemeClr val="tx1"/>
          </a:solidFill>
          <a:latin typeface="+mn-lt"/>
          <a:ea typeface="+mn-ea"/>
          <a:cs typeface="+mn-cs"/>
        </a:defRPr>
      </a:lvl3pPr>
      <a:lvl4pPr marL="1168759" algn="l" defTabSz="779173" rtl="0" eaLnBrk="1" latinLnBrk="0" hangingPunct="1">
        <a:defRPr kumimoji="1" sz="1534" kern="1200">
          <a:solidFill>
            <a:schemeClr val="tx1"/>
          </a:solidFill>
          <a:latin typeface="+mn-lt"/>
          <a:ea typeface="+mn-ea"/>
          <a:cs typeface="+mn-cs"/>
        </a:defRPr>
      </a:lvl4pPr>
      <a:lvl5pPr marL="1558345" algn="l" defTabSz="779173" rtl="0" eaLnBrk="1" latinLnBrk="0" hangingPunct="1">
        <a:defRPr kumimoji="1" sz="1534" kern="1200">
          <a:solidFill>
            <a:schemeClr val="tx1"/>
          </a:solidFill>
          <a:latin typeface="+mn-lt"/>
          <a:ea typeface="+mn-ea"/>
          <a:cs typeface="+mn-cs"/>
        </a:defRPr>
      </a:lvl5pPr>
      <a:lvl6pPr marL="1947932" algn="l" defTabSz="779173" rtl="0" eaLnBrk="1" latinLnBrk="0" hangingPunct="1">
        <a:defRPr kumimoji="1" sz="1534" kern="1200">
          <a:solidFill>
            <a:schemeClr val="tx1"/>
          </a:solidFill>
          <a:latin typeface="+mn-lt"/>
          <a:ea typeface="+mn-ea"/>
          <a:cs typeface="+mn-cs"/>
        </a:defRPr>
      </a:lvl6pPr>
      <a:lvl7pPr marL="2337518" algn="l" defTabSz="779173" rtl="0" eaLnBrk="1" latinLnBrk="0" hangingPunct="1">
        <a:defRPr kumimoji="1" sz="1534" kern="1200">
          <a:solidFill>
            <a:schemeClr val="tx1"/>
          </a:solidFill>
          <a:latin typeface="+mn-lt"/>
          <a:ea typeface="+mn-ea"/>
          <a:cs typeface="+mn-cs"/>
        </a:defRPr>
      </a:lvl7pPr>
      <a:lvl8pPr marL="2727104" algn="l" defTabSz="779173" rtl="0" eaLnBrk="1" latinLnBrk="0" hangingPunct="1">
        <a:defRPr kumimoji="1" sz="1534" kern="1200">
          <a:solidFill>
            <a:schemeClr val="tx1"/>
          </a:solidFill>
          <a:latin typeface="+mn-lt"/>
          <a:ea typeface="+mn-ea"/>
          <a:cs typeface="+mn-cs"/>
        </a:defRPr>
      </a:lvl8pPr>
      <a:lvl9pPr marL="3116691" algn="l" defTabSz="779173" rtl="0" eaLnBrk="1" latinLnBrk="0" hangingPunct="1">
        <a:defRPr kumimoji="1" sz="15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0"/>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0"/>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4024390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1" y="102206"/>
            <a:ext cx="10272941" cy="896400"/>
          </a:xfrm>
          <a:prstGeom prst="rect">
            <a:avLst/>
          </a:prstGeom>
        </p:spPr>
        <p:txBody>
          <a:bodyPr vert="horz" lIns="91440" tIns="45720" rIns="91440" bIns="45720" rtlCol="0" anchor="ctr">
            <a:noAutofit/>
          </a:bodyPr>
          <a:lstStyle/>
          <a:p>
            <a:r>
              <a:rPr lang="ja-JP" altLang="en-US" dirty="0"/>
              <a:t>ヘッダータイトル</a:t>
            </a:r>
            <a:endParaRPr lang="en-US" dirty="0"/>
          </a:p>
        </p:txBody>
      </p:sp>
      <p:sp>
        <p:nvSpPr>
          <p:cNvPr id="3" name="Text Placeholder 2"/>
          <p:cNvSpPr>
            <a:spLocks noGrp="1"/>
          </p:cNvSpPr>
          <p:nvPr>
            <p:ph type="body" idx="1"/>
          </p:nvPr>
        </p:nvSpPr>
        <p:spPr>
          <a:xfrm>
            <a:off x="238723" y="1130050"/>
            <a:ext cx="11697231" cy="522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p:txBody>
      </p:sp>
      <p:sp>
        <p:nvSpPr>
          <p:cNvPr id="6" name="Slide Number Placeholder 5"/>
          <p:cNvSpPr>
            <a:spLocks noGrp="1"/>
          </p:cNvSpPr>
          <p:nvPr>
            <p:ph type="sldNum" sz="quarter" idx="4"/>
          </p:nvPr>
        </p:nvSpPr>
        <p:spPr>
          <a:xfrm>
            <a:off x="5706766" y="6537830"/>
            <a:ext cx="778470" cy="365125"/>
          </a:xfrm>
          <a:prstGeom prst="rect">
            <a:avLst/>
          </a:prstGeom>
        </p:spPr>
        <p:txBody>
          <a:bodyPr vert="horz" lIns="91440" tIns="45720" rIns="91440" bIns="45720" rtlCol="0" anchor="ctr"/>
          <a:lstStyle>
            <a:lvl1pPr algn="ctr">
              <a:defRPr sz="1353" b="1" i="0">
                <a:solidFill>
                  <a:srgbClr val="324650"/>
                </a:solidFill>
                <a:latin typeface="+mn-ea"/>
                <a:ea typeface="+mn-ea"/>
                <a:cs typeface="Meiryo UI" panose="020B0604030504040204" pitchFamily="50" charset="-128"/>
              </a:defRPr>
            </a:lvl1pPr>
          </a:lstStyle>
          <a:p>
            <a:fld id="{35EE95E1-C791-3D47-8544-3405A1C8C8DB}" type="slidenum">
              <a:rPr lang="ja-JP" altLang="en-US" smtClean="0"/>
              <a:pPr/>
              <a:t>‹#›</a:t>
            </a:fld>
            <a:endParaRPr lang="ja-JP" altLang="en-US" dirty="0"/>
          </a:p>
        </p:txBody>
      </p:sp>
      <p:sp>
        <p:nvSpPr>
          <p:cNvPr id="4" name="テキスト ボックス 3"/>
          <p:cNvSpPr txBox="1"/>
          <p:nvPr userDrawn="1"/>
        </p:nvSpPr>
        <p:spPr>
          <a:xfrm>
            <a:off x="10484037" y="0"/>
            <a:ext cx="1707964" cy="246221"/>
          </a:xfrm>
          <a:prstGeom prst="rect">
            <a:avLst/>
          </a:prstGeom>
          <a:noFill/>
        </p:spPr>
        <p:txBody>
          <a:bodyPr wrap="square" rtlCol="0">
            <a:spAutoFit/>
          </a:bodyPr>
          <a:lstStyle/>
          <a:p>
            <a:pPr algn="r"/>
            <a:r>
              <a:rPr kumimoji="1" lang="en-US" altLang="ja-JP" sz="1000" b="1" i="0" dirty="0">
                <a:solidFill>
                  <a:srgbClr val="FF0000"/>
                </a:solidFill>
                <a:latin typeface="+mn-ea"/>
                <a:ea typeface="+mn-ea"/>
                <a:cs typeface="Meiryo" charset="-128"/>
              </a:rPr>
              <a:t>AGC Internal</a:t>
            </a:r>
            <a:r>
              <a:rPr kumimoji="1" lang="en-US" altLang="ja-JP" sz="1000" b="1" i="0" baseline="0" dirty="0">
                <a:solidFill>
                  <a:srgbClr val="FF0000"/>
                </a:solidFill>
                <a:latin typeface="+mn-ea"/>
                <a:ea typeface="+mn-ea"/>
                <a:cs typeface="Meiryo" charset="-128"/>
              </a:rPr>
              <a:t> Use Only</a:t>
            </a:r>
            <a:endParaRPr kumimoji="1" lang="ja-JP" altLang="en-US" sz="1000" b="1" i="0" dirty="0">
              <a:solidFill>
                <a:srgbClr val="FF0000"/>
              </a:solidFill>
              <a:latin typeface="+mn-ea"/>
              <a:ea typeface="+mn-ea"/>
              <a:cs typeface="Meiryo" charset="-128"/>
            </a:endParaRPr>
          </a:p>
        </p:txBody>
      </p:sp>
    </p:spTree>
    <p:extLst>
      <p:ext uri="{BB962C8B-B14F-4D97-AF65-F5344CB8AC3E}">
        <p14:creationId xmlns:p14="http://schemas.microsoft.com/office/powerpoint/2010/main" val="3450499130"/>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1125163" rtl="0" eaLnBrk="1" latinLnBrk="0" hangingPunct="1">
        <a:lnSpc>
          <a:spcPct val="90000"/>
        </a:lnSpc>
        <a:spcBef>
          <a:spcPct val="0"/>
        </a:spcBef>
        <a:buNone/>
        <a:defRPr kumimoji="1" sz="344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81291" indent="-281291" algn="l" defTabSz="1125163" rtl="0" eaLnBrk="1" latinLnBrk="0" hangingPunct="1">
        <a:lnSpc>
          <a:spcPct val="90000"/>
        </a:lnSpc>
        <a:spcBef>
          <a:spcPts val="1230"/>
        </a:spcBef>
        <a:buFont typeface="Arial" panose="020B0604020202020204" pitchFamily="34" charset="0"/>
        <a:buChar char="•"/>
        <a:defRPr kumimoji="1" sz="295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843872" indent="-281291" algn="l" defTabSz="1125163" rtl="0" eaLnBrk="1" latinLnBrk="0" hangingPunct="1">
        <a:lnSpc>
          <a:spcPct val="90000"/>
        </a:lnSpc>
        <a:spcBef>
          <a:spcPts val="616"/>
        </a:spcBef>
        <a:buFont typeface="Arial" panose="020B0604020202020204" pitchFamily="34" charset="0"/>
        <a:buChar char="•"/>
        <a:defRPr kumimoji="1" sz="2461"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406452" indent="-281291" algn="l" defTabSz="1125163" rtl="0" eaLnBrk="1" latinLnBrk="0" hangingPunct="1">
        <a:lnSpc>
          <a:spcPct val="90000"/>
        </a:lnSpc>
        <a:spcBef>
          <a:spcPts val="616"/>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969034" indent="-281291" algn="l" defTabSz="1125163" rtl="0" eaLnBrk="1" latinLnBrk="0" hangingPunct="1">
        <a:lnSpc>
          <a:spcPct val="90000"/>
        </a:lnSpc>
        <a:spcBef>
          <a:spcPts val="616"/>
        </a:spcBef>
        <a:buFont typeface="Arial" panose="020B0604020202020204" pitchFamily="34" charset="0"/>
        <a:buChar char="•"/>
        <a:defRPr kumimoji="1" sz="1969"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2531615" indent="-281291" algn="l" defTabSz="1125163" rtl="0" eaLnBrk="1" latinLnBrk="0" hangingPunct="1">
        <a:lnSpc>
          <a:spcPct val="90000"/>
        </a:lnSpc>
        <a:spcBef>
          <a:spcPts val="616"/>
        </a:spcBef>
        <a:buFont typeface="Arial" panose="020B0604020202020204" pitchFamily="34" charset="0"/>
        <a:buChar char="•"/>
        <a:defRPr kumimoji="1" sz="172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3094196"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6pPr>
      <a:lvl7pPr marL="365677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7pPr>
      <a:lvl8pPr marL="421935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8pPr>
      <a:lvl9pPr marL="4781939"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9pPr>
    </p:bodyStyle>
    <p:otherStyle>
      <a:defPPr>
        <a:defRPr lang="en-US"/>
      </a:defPPr>
      <a:lvl1pPr marL="0" algn="l" defTabSz="1125163" rtl="0" eaLnBrk="1" latinLnBrk="0" hangingPunct="1">
        <a:defRPr kumimoji="1" sz="2215" kern="1200">
          <a:solidFill>
            <a:schemeClr val="tx1"/>
          </a:solidFill>
          <a:latin typeface="+mn-lt"/>
          <a:ea typeface="+mn-ea"/>
          <a:cs typeface="+mn-cs"/>
        </a:defRPr>
      </a:lvl1pPr>
      <a:lvl2pPr marL="562581" algn="l" defTabSz="1125163" rtl="0" eaLnBrk="1" latinLnBrk="0" hangingPunct="1">
        <a:defRPr kumimoji="1" sz="2215" kern="1200">
          <a:solidFill>
            <a:schemeClr val="tx1"/>
          </a:solidFill>
          <a:latin typeface="+mn-lt"/>
          <a:ea typeface="+mn-ea"/>
          <a:cs typeface="+mn-cs"/>
        </a:defRPr>
      </a:lvl2pPr>
      <a:lvl3pPr marL="1125163" algn="l" defTabSz="1125163" rtl="0" eaLnBrk="1" latinLnBrk="0" hangingPunct="1">
        <a:defRPr kumimoji="1" sz="2215" kern="1200">
          <a:solidFill>
            <a:schemeClr val="tx1"/>
          </a:solidFill>
          <a:latin typeface="+mn-lt"/>
          <a:ea typeface="+mn-ea"/>
          <a:cs typeface="+mn-cs"/>
        </a:defRPr>
      </a:lvl3pPr>
      <a:lvl4pPr marL="1687743" algn="l" defTabSz="1125163" rtl="0" eaLnBrk="1" latinLnBrk="0" hangingPunct="1">
        <a:defRPr kumimoji="1" sz="2215" kern="1200">
          <a:solidFill>
            <a:schemeClr val="tx1"/>
          </a:solidFill>
          <a:latin typeface="+mn-lt"/>
          <a:ea typeface="+mn-ea"/>
          <a:cs typeface="+mn-cs"/>
        </a:defRPr>
      </a:lvl4pPr>
      <a:lvl5pPr marL="2250324" algn="l" defTabSz="1125163" rtl="0" eaLnBrk="1" latinLnBrk="0" hangingPunct="1">
        <a:defRPr kumimoji="1" sz="2215" kern="1200">
          <a:solidFill>
            <a:schemeClr val="tx1"/>
          </a:solidFill>
          <a:latin typeface="+mn-lt"/>
          <a:ea typeface="+mn-ea"/>
          <a:cs typeface="+mn-cs"/>
        </a:defRPr>
      </a:lvl5pPr>
      <a:lvl6pPr marL="2812906" algn="l" defTabSz="1125163" rtl="0" eaLnBrk="1" latinLnBrk="0" hangingPunct="1">
        <a:defRPr kumimoji="1" sz="2215" kern="1200">
          <a:solidFill>
            <a:schemeClr val="tx1"/>
          </a:solidFill>
          <a:latin typeface="+mn-lt"/>
          <a:ea typeface="+mn-ea"/>
          <a:cs typeface="+mn-cs"/>
        </a:defRPr>
      </a:lvl6pPr>
      <a:lvl7pPr marL="3375487" algn="l" defTabSz="1125163" rtl="0" eaLnBrk="1" latinLnBrk="0" hangingPunct="1">
        <a:defRPr kumimoji="1" sz="2215" kern="1200">
          <a:solidFill>
            <a:schemeClr val="tx1"/>
          </a:solidFill>
          <a:latin typeface="+mn-lt"/>
          <a:ea typeface="+mn-ea"/>
          <a:cs typeface="+mn-cs"/>
        </a:defRPr>
      </a:lvl7pPr>
      <a:lvl8pPr marL="3938067" algn="l" defTabSz="1125163" rtl="0" eaLnBrk="1" latinLnBrk="0" hangingPunct="1">
        <a:defRPr kumimoji="1" sz="2215" kern="1200">
          <a:solidFill>
            <a:schemeClr val="tx1"/>
          </a:solidFill>
          <a:latin typeface="+mn-lt"/>
          <a:ea typeface="+mn-ea"/>
          <a:cs typeface="+mn-cs"/>
        </a:defRPr>
      </a:lvl8pPr>
      <a:lvl9pPr marL="4500649" algn="l" defTabSz="1125163"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microsoft.com/office/2007/relationships/media" Target="../media/media3.mp4"/><Relationship Id="rId7" Type="http://schemas.openxmlformats.org/officeDocument/2006/relationships/slideLayout" Target="../slideLayouts/slideLayout4.xml"/><Relationship Id="rId12"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20.png"/><Relationship Id="rId5" Type="http://schemas.microsoft.com/office/2007/relationships/media" Target="../media/media4.mp4"/><Relationship Id="rId10" Type="http://schemas.openxmlformats.org/officeDocument/2006/relationships/image" Target="../media/image19.png"/><Relationship Id="rId4" Type="http://schemas.openxmlformats.org/officeDocument/2006/relationships/video" Target="../media/media3.mp4"/><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2">
            <a:extLst>
              <a:ext uri="{FF2B5EF4-FFF2-40B4-BE49-F238E27FC236}">
                <a16:creationId xmlns:a16="http://schemas.microsoft.com/office/drawing/2014/main" id="{94CF1FB1-ECE7-4439-A58A-5A3D68760016}"/>
              </a:ext>
            </a:extLst>
          </p:cNvPr>
          <p:cNvSpPr>
            <a:spLocks noGrp="1"/>
          </p:cNvSpPr>
          <p:nvPr>
            <p:ph type="sldNum" sz="quarter" idx="4"/>
          </p:nvPr>
        </p:nvSpPr>
        <p:spPr>
          <a:xfrm>
            <a:off x="11480318" y="6487437"/>
            <a:ext cx="583852" cy="372684"/>
          </a:xfrm>
        </p:spPr>
        <p:txBody>
          <a:bodyPr/>
          <a:lstStyle/>
          <a:p>
            <a:pPr marL="0" marR="0" lvl="0" indent="0" algn="r" defTabSz="844083" rtl="0" eaLnBrk="1" fontAlgn="auto" latinLnBrk="0" hangingPunct="1">
              <a:lnSpc>
                <a:spcPct val="100000"/>
              </a:lnSpc>
              <a:spcBef>
                <a:spcPts val="0"/>
              </a:spcBef>
              <a:spcAft>
                <a:spcPts val="0"/>
              </a:spcAft>
              <a:buClrTx/>
              <a:buSzTx/>
              <a:buFontTx/>
              <a:buNone/>
              <a:tabLst/>
              <a:defRPr/>
            </a:pPr>
            <a:fld id="{35EE95E1-C791-3D47-8544-3405A1C8C8DB}" type="slidenum">
              <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rPr>
              <a:pPr marL="0" marR="0" lvl="0" indent="0" algn="r" defTabSz="844083" rtl="0" eaLnBrk="1" fontAlgn="auto" latinLnBrk="0" hangingPunct="1">
                <a:lnSpc>
                  <a:spcPct val="100000"/>
                </a:lnSpc>
                <a:spcBef>
                  <a:spcPts val="0"/>
                </a:spcBef>
                <a:spcAft>
                  <a:spcPts val="0"/>
                </a:spcAft>
                <a:buClrTx/>
                <a:buSzTx/>
                <a:buFontTx/>
                <a:buNone/>
                <a:tabLst/>
                <a:defRPr/>
              </a:pPr>
              <a:t>1</a:t>
            </a:fld>
            <a:endPar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endParaRPr>
          </a:p>
        </p:txBody>
      </p:sp>
      <p:sp>
        <p:nvSpPr>
          <p:cNvPr id="6" name="タイトル 2">
            <a:extLst>
              <a:ext uri="{FF2B5EF4-FFF2-40B4-BE49-F238E27FC236}">
                <a16:creationId xmlns:a16="http://schemas.microsoft.com/office/drawing/2014/main" id="{427E2DAB-B202-2D99-E250-869D05432091}"/>
              </a:ext>
            </a:extLst>
          </p:cNvPr>
          <p:cNvSpPr txBox="1">
            <a:spLocks/>
          </p:cNvSpPr>
          <p:nvPr/>
        </p:nvSpPr>
        <p:spPr bwMode="white">
          <a:xfrm>
            <a:off x="364403" y="1216831"/>
            <a:ext cx="9782132" cy="1512888"/>
          </a:xfrm>
          <a:prstGeom prst="rect">
            <a:avLst/>
          </a:prstGeom>
        </p:spPr>
        <p:txBody>
          <a:bodyPr vert="horz" lIns="91440" tIns="45720" rIns="91440" bIns="45720" rtlCol="0" anchor="ctr">
            <a:normAutofit lnSpcReduction="10000"/>
          </a:bodyPr>
          <a:lstStyle>
            <a:lvl1pPr algn="l" defTabSz="844083" rtl="0" eaLnBrk="1" latinLnBrk="0" hangingPunct="1">
              <a:lnSpc>
                <a:spcPct val="90000"/>
              </a:lnSpc>
              <a:spcBef>
                <a:spcPct val="0"/>
              </a:spcBef>
              <a:buNone/>
              <a:defRPr kumimoji="1" sz="3692" b="1" i="0" kern="120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積層基板の超薄板素板生産安定化、</a:t>
            </a:r>
            <a:br>
              <a:rPr lang="en-US" altLang="ja-JP"/>
            </a:br>
            <a:r>
              <a:rPr lang="ja-JP" altLang="en-US"/>
              <a:t>積層～切面～研磨～検査工程生産性向上</a:t>
            </a:r>
            <a:endParaRPr lang="en-US" altLang="ja-JP"/>
          </a:p>
          <a:p>
            <a:r>
              <a:rPr lang="ja-JP" altLang="en-US"/>
              <a:t>コスト削減による収益改善</a:t>
            </a:r>
          </a:p>
        </p:txBody>
      </p:sp>
      <p:sp>
        <p:nvSpPr>
          <p:cNvPr id="7" name="正方形/長方形 6">
            <a:extLst>
              <a:ext uri="{FF2B5EF4-FFF2-40B4-BE49-F238E27FC236}">
                <a16:creationId xmlns:a16="http://schemas.microsoft.com/office/drawing/2014/main" id="{2C9A45BE-5DB6-7A40-0D91-06271176DEAD}"/>
              </a:ext>
            </a:extLst>
          </p:cNvPr>
          <p:cNvSpPr/>
          <p:nvPr/>
        </p:nvSpPr>
        <p:spPr>
          <a:xfrm>
            <a:off x="419404" y="4498336"/>
            <a:ext cx="6096000" cy="774058"/>
          </a:xfrm>
          <a:prstGeom prst="rect">
            <a:avLst/>
          </a:prstGeom>
        </p:spPr>
        <p:txBody>
          <a:bodyPr>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艾杰旭（</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顯示玻璃股份有限公司</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Display</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Glass</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Taiwan</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Inc.</a:t>
            </a:r>
          </a:p>
        </p:txBody>
      </p:sp>
      <p:pic>
        <p:nvPicPr>
          <p:cNvPr id="12" name="音訊 11">
            <a:hlinkClick r:id="" action="ppaction://media"/>
            <a:extLst>
              <a:ext uri="{FF2B5EF4-FFF2-40B4-BE49-F238E27FC236}">
                <a16:creationId xmlns:a16="http://schemas.microsoft.com/office/drawing/2014/main" id="{4A00E003-AC66-A46F-9DCD-6B7D8A188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1176247"/>
      </p:ext>
    </p:extLst>
  </p:cSld>
  <p:clrMapOvr>
    <a:masterClrMapping/>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8717B-0339-6749-AE5A-87C4D9346219}"/>
              </a:ext>
            </a:extLst>
          </p:cNvPr>
          <p:cNvSpPr>
            <a:spLocks noGrp="1"/>
          </p:cNvSpPr>
          <p:nvPr>
            <p:ph type="title"/>
          </p:nvPr>
        </p:nvSpPr>
        <p:spPr/>
        <p:txBody>
          <a:bodyPr/>
          <a:lstStyle/>
          <a:p>
            <a:r>
              <a:rPr lang="en-US" altLang="ja-JP" sz="2800" dirty="0"/>
              <a:t>COLD</a:t>
            </a:r>
            <a:r>
              <a:rPr kumimoji="1" lang="ja-JP" altLang="en-US" sz="2800" dirty="0">
                <a:latin typeface="Meiryo UI" panose="020B0604030504040204" pitchFamily="34" charset="-128"/>
                <a:ea typeface="Meiryo UI" panose="020B0604030504040204" pitchFamily="34" charset="-128"/>
              </a:rPr>
              <a:t>薄板生産</a:t>
            </a:r>
            <a:r>
              <a:rPr lang="ja-JP" altLang="en-US" sz="2800" dirty="0"/>
              <a:t>対応全体図</a:t>
            </a:r>
            <a:endParaRPr lang="zh-TW" altLang="en-US" sz="2800" dirty="0"/>
          </a:p>
        </p:txBody>
      </p:sp>
      <p:sp>
        <p:nvSpPr>
          <p:cNvPr id="4" name="投影片編號版面配置區 3">
            <a:extLst>
              <a:ext uri="{FF2B5EF4-FFF2-40B4-BE49-F238E27FC236}">
                <a16:creationId xmlns:a16="http://schemas.microsoft.com/office/drawing/2014/main" id="{44679CD9-E07C-905F-45E3-A18A67CAB4B8}"/>
              </a:ext>
            </a:extLst>
          </p:cNvPr>
          <p:cNvSpPr>
            <a:spLocks noGrp="1"/>
          </p:cNvSpPr>
          <p:nvPr>
            <p:ph type="sldNum" sz="quarter" idx="4"/>
          </p:nvPr>
        </p:nvSpPr>
        <p:spPr/>
        <p:txBody>
          <a:bodyPr/>
          <a:lstStyle/>
          <a:p>
            <a:fld id="{35EE95E1-C791-3D47-8544-3405A1C8C8DB}" type="slidenum">
              <a:rPr lang="ja-JP" altLang="en-US" smtClean="0"/>
              <a:pPr/>
              <a:t>2</a:t>
            </a:fld>
            <a:endParaRPr lang="ja-JP" altLang="en-US"/>
          </a:p>
        </p:txBody>
      </p:sp>
      <p:pic>
        <p:nvPicPr>
          <p:cNvPr id="5" name="圖片 4" descr="2.縱切機掃除&#10;">
            <a:extLst>
              <a:ext uri="{FF2B5EF4-FFF2-40B4-BE49-F238E27FC236}">
                <a16:creationId xmlns:a16="http://schemas.microsoft.com/office/drawing/2014/main" id="{46C730A7-05EE-8FF9-C09A-E9548F9234DD}"/>
              </a:ext>
            </a:extLst>
          </p:cNvPr>
          <p:cNvPicPr>
            <a:picLocks noChangeAspect="1"/>
          </p:cNvPicPr>
          <p:nvPr/>
        </p:nvPicPr>
        <p:blipFill>
          <a:blip r:embed="rId8"/>
          <a:stretch>
            <a:fillRect/>
          </a:stretch>
        </p:blipFill>
        <p:spPr>
          <a:xfrm>
            <a:off x="1455738" y="1276248"/>
            <a:ext cx="9009286" cy="5345370"/>
          </a:xfrm>
          <a:prstGeom prst="rect">
            <a:avLst/>
          </a:prstGeom>
        </p:spPr>
      </p:pic>
      <p:pic>
        <p:nvPicPr>
          <p:cNvPr id="6" name="圖片 5">
            <a:extLst>
              <a:ext uri="{FF2B5EF4-FFF2-40B4-BE49-F238E27FC236}">
                <a16:creationId xmlns:a16="http://schemas.microsoft.com/office/drawing/2014/main" id="{61D97C33-B954-96F0-9C94-E6CEAEDF514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657914" y="3765964"/>
            <a:ext cx="2517866" cy="2066723"/>
          </a:xfrm>
          <a:prstGeom prst="rect">
            <a:avLst/>
          </a:prstGeom>
        </p:spPr>
      </p:pic>
      <p:sp>
        <p:nvSpPr>
          <p:cNvPr id="7" name="矩形 6">
            <a:extLst>
              <a:ext uri="{FF2B5EF4-FFF2-40B4-BE49-F238E27FC236}">
                <a16:creationId xmlns:a16="http://schemas.microsoft.com/office/drawing/2014/main" id="{1A15A428-5CB6-919E-163F-07C8DFEE819A}"/>
              </a:ext>
            </a:extLst>
          </p:cNvPr>
          <p:cNvSpPr/>
          <p:nvPr/>
        </p:nvSpPr>
        <p:spPr>
          <a:xfrm>
            <a:off x="2015274" y="1052736"/>
            <a:ext cx="56671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矩形 8">
            <a:extLst>
              <a:ext uri="{FF2B5EF4-FFF2-40B4-BE49-F238E27FC236}">
                <a16:creationId xmlns:a16="http://schemas.microsoft.com/office/drawing/2014/main" id="{96595AC0-1F56-051A-A8CC-1C5D423E0E5A}"/>
              </a:ext>
            </a:extLst>
          </p:cNvPr>
          <p:cNvSpPr/>
          <p:nvPr/>
        </p:nvSpPr>
        <p:spPr>
          <a:xfrm>
            <a:off x="6125225" y="1043944"/>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矩形 9">
            <a:extLst>
              <a:ext uri="{FF2B5EF4-FFF2-40B4-BE49-F238E27FC236}">
                <a16:creationId xmlns:a16="http://schemas.microsoft.com/office/drawing/2014/main" id="{7FE55E4D-9441-0D38-E87F-E68B9D60DB41}"/>
              </a:ext>
            </a:extLst>
          </p:cNvPr>
          <p:cNvSpPr/>
          <p:nvPr/>
        </p:nvSpPr>
        <p:spPr>
          <a:xfrm>
            <a:off x="7354018" y="1580597"/>
            <a:ext cx="2232248" cy="842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矩形 10">
            <a:extLst>
              <a:ext uri="{FF2B5EF4-FFF2-40B4-BE49-F238E27FC236}">
                <a16:creationId xmlns:a16="http://schemas.microsoft.com/office/drawing/2014/main" id="{30F628B3-8A88-B715-6439-31AF84C85BA8}"/>
              </a:ext>
            </a:extLst>
          </p:cNvPr>
          <p:cNvSpPr/>
          <p:nvPr/>
        </p:nvSpPr>
        <p:spPr>
          <a:xfrm>
            <a:off x="6465304" y="5308705"/>
            <a:ext cx="4032448" cy="60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矩形 11">
            <a:extLst>
              <a:ext uri="{FF2B5EF4-FFF2-40B4-BE49-F238E27FC236}">
                <a16:creationId xmlns:a16="http://schemas.microsoft.com/office/drawing/2014/main" id="{9993A5F5-85FF-906E-CD8E-847E291301CD}"/>
              </a:ext>
            </a:extLst>
          </p:cNvPr>
          <p:cNvSpPr/>
          <p:nvPr/>
        </p:nvSpPr>
        <p:spPr>
          <a:xfrm>
            <a:off x="3742706" y="1052736"/>
            <a:ext cx="318802"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文字方塊 3">
            <a:extLst>
              <a:ext uri="{FF2B5EF4-FFF2-40B4-BE49-F238E27FC236}">
                <a16:creationId xmlns:a16="http://schemas.microsoft.com/office/drawing/2014/main" id="{8B7B0104-35C5-CF75-D7F1-7BCB6B4B0AB6}"/>
              </a:ext>
            </a:extLst>
          </p:cNvPr>
          <p:cNvSpPr txBox="1">
            <a:spLocks noChangeArrowheads="1"/>
          </p:cNvSpPr>
          <p:nvPr/>
        </p:nvSpPr>
        <p:spPr bwMode="auto">
          <a:xfrm>
            <a:off x="2303832" y="588662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charset="0"/>
                <a:ea typeface="ＭＳ Ｐゴシック" pitchFamily="34" charset="-128"/>
              </a:defRPr>
            </a:lvl1pPr>
            <a:lvl2pPr marL="742950" indent="-285750" eaLnBrk="0" hangingPunct="0">
              <a:defRPr kumimoji="1" sz="1600">
                <a:solidFill>
                  <a:schemeClr val="tx1"/>
                </a:solidFill>
                <a:latin typeface="Arial" charset="0"/>
                <a:ea typeface="ＭＳ Ｐゴシック" pitchFamily="34" charset="-128"/>
              </a:defRPr>
            </a:lvl2pPr>
            <a:lvl3pPr marL="1143000" indent="-228600" eaLnBrk="0" hangingPunct="0">
              <a:defRPr kumimoji="1" sz="1600">
                <a:solidFill>
                  <a:schemeClr val="tx1"/>
                </a:solidFill>
                <a:latin typeface="Arial" charset="0"/>
                <a:ea typeface="ＭＳ Ｐゴシック" pitchFamily="34" charset="-128"/>
              </a:defRPr>
            </a:lvl3pPr>
            <a:lvl4pPr marL="1600200" indent="-228600" eaLnBrk="0" hangingPunct="0">
              <a:defRPr kumimoji="1" sz="1600">
                <a:solidFill>
                  <a:schemeClr val="tx1"/>
                </a:solidFill>
                <a:latin typeface="Arial" charset="0"/>
                <a:ea typeface="ＭＳ Ｐゴシック" pitchFamily="34" charset="-128"/>
              </a:defRPr>
            </a:lvl4pPr>
            <a:lvl5pPr marL="2057400" indent="-228600" eaLnBrk="0" hangingPunct="0">
              <a:defRPr kumimoji="1" sz="16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pitchFamily="34" charset="-128"/>
              </a:defRPr>
            </a:lvl9pPr>
          </a:lstStyle>
          <a:p>
            <a:r>
              <a:rPr lang="zh-TW" altLang="en-US" sz="2400" b="1">
                <a:solidFill>
                  <a:prstClr val="black"/>
                </a:solidFill>
                <a:latin typeface="Microsoft YaHei" panose="020B0503020204020204" pitchFamily="34" charset="-122"/>
                <a:ea typeface="Microsoft YaHei" panose="020B0503020204020204" pitchFamily="34" charset="-122"/>
              </a:rPr>
              <a:t>薄板生產力向上</a:t>
            </a:r>
            <a:endParaRPr lang="en-US" altLang="zh-TW" sz="2400" b="1">
              <a:solidFill>
                <a:prstClr val="black"/>
              </a:solidFill>
              <a:latin typeface="Microsoft YaHei" panose="020B0503020204020204" pitchFamily="34" charset="-122"/>
              <a:ea typeface="Microsoft YaHei" panose="020B0503020204020204" pitchFamily="34" charset="-122"/>
            </a:endParaRPr>
          </a:p>
        </p:txBody>
      </p:sp>
      <p:cxnSp>
        <p:nvCxnSpPr>
          <p:cNvPr id="29" name="直線單箭頭接點 28">
            <a:extLst>
              <a:ext uri="{FF2B5EF4-FFF2-40B4-BE49-F238E27FC236}">
                <a16:creationId xmlns:a16="http://schemas.microsoft.com/office/drawing/2014/main" id="{9397790C-C188-FC7C-5689-5774A1F9AF41}"/>
              </a:ext>
            </a:extLst>
          </p:cNvPr>
          <p:cNvCxnSpPr>
            <a:cxnSpLocks/>
          </p:cNvCxnSpPr>
          <p:nvPr/>
        </p:nvCxnSpPr>
        <p:spPr>
          <a:xfrm flipH="1" flipV="1">
            <a:off x="2464225" y="3095486"/>
            <a:ext cx="345606" cy="670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FCAC536D-5984-8242-45FF-D6E5EDD81036}"/>
              </a:ext>
            </a:extLst>
          </p:cNvPr>
          <p:cNvCxnSpPr>
            <a:cxnSpLocks/>
          </p:cNvCxnSpPr>
          <p:nvPr/>
        </p:nvCxnSpPr>
        <p:spPr>
          <a:xfrm flipV="1">
            <a:off x="3624455" y="3348203"/>
            <a:ext cx="317103" cy="478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186CA495-ACA1-8120-4C58-5F55F654E4BF}"/>
              </a:ext>
            </a:extLst>
          </p:cNvPr>
          <p:cNvCxnSpPr>
            <a:cxnSpLocks/>
          </p:cNvCxnSpPr>
          <p:nvPr/>
        </p:nvCxnSpPr>
        <p:spPr>
          <a:xfrm flipV="1">
            <a:off x="3932045" y="4009147"/>
            <a:ext cx="821485" cy="4079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120463E-ECD2-F6F0-A161-42D155766F85}"/>
              </a:ext>
            </a:extLst>
          </p:cNvPr>
          <p:cNvCxnSpPr>
            <a:cxnSpLocks/>
          </p:cNvCxnSpPr>
          <p:nvPr/>
        </p:nvCxnSpPr>
        <p:spPr>
          <a:xfrm>
            <a:off x="3956569" y="5034274"/>
            <a:ext cx="576064" cy="241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44DB4AA9-9861-B3CB-83C9-68983558DBE5}"/>
              </a:ext>
            </a:extLst>
          </p:cNvPr>
          <p:cNvSpPr/>
          <p:nvPr/>
        </p:nvSpPr>
        <p:spPr>
          <a:xfrm>
            <a:off x="1838419" y="3842244"/>
            <a:ext cx="1980000" cy="19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矩形 36">
            <a:extLst>
              <a:ext uri="{FF2B5EF4-FFF2-40B4-BE49-F238E27FC236}">
                <a16:creationId xmlns:a16="http://schemas.microsoft.com/office/drawing/2014/main" id="{26CF9277-047F-54AB-27A1-439808051C4B}"/>
              </a:ext>
            </a:extLst>
          </p:cNvPr>
          <p:cNvSpPr/>
          <p:nvPr/>
        </p:nvSpPr>
        <p:spPr>
          <a:xfrm>
            <a:off x="7471311" y="3648277"/>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矩形 37">
            <a:extLst>
              <a:ext uri="{FF2B5EF4-FFF2-40B4-BE49-F238E27FC236}">
                <a16:creationId xmlns:a16="http://schemas.microsoft.com/office/drawing/2014/main" id="{9B12BF7D-28B3-CB78-39FF-718FC49F5D81}"/>
              </a:ext>
            </a:extLst>
          </p:cNvPr>
          <p:cNvSpPr/>
          <p:nvPr/>
        </p:nvSpPr>
        <p:spPr>
          <a:xfrm>
            <a:off x="5405145" y="1044794"/>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矩形 38">
            <a:extLst>
              <a:ext uri="{FF2B5EF4-FFF2-40B4-BE49-F238E27FC236}">
                <a16:creationId xmlns:a16="http://schemas.microsoft.com/office/drawing/2014/main" id="{02F61043-FE47-E276-FFF9-53204D83B5B8}"/>
              </a:ext>
            </a:extLst>
          </p:cNvPr>
          <p:cNvSpPr/>
          <p:nvPr/>
        </p:nvSpPr>
        <p:spPr>
          <a:xfrm>
            <a:off x="4339353" y="991058"/>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矩形 39">
            <a:extLst>
              <a:ext uri="{FF2B5EF4-FFF2-40B4-BE49-F238E27FC236}">
                <a16:creationId xmlns:a16="http://schemas.microsoft.com/office/drawing/2014/main" id="{CB49AF94-6B0C-3CDA-7CEA-0E7A279FF5B8}"/>
              </a:ext>
            </a:extLst>
          </p:cNvPr>
          <p:cNvSpPr/>
          <p:nvPr/>
        </p:nvSpPr>
        <p:spPr>
          <a:xfrm>
            <a:off x="7415874" y="2756651"/>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3" name="矩形: 圓角 1212" descr="2.縱切機掃除&#10;">
            <a:extLst>
              <a:ext uri="{FF2B5EF4-FFF2-40B4-BE49-F238E27FC236}">
                <a16:creationId xmlns:a16="http://schemas.microsoft.com/office/drawing/2014/main" id="{D402B819-0098-D186-E789-63BA3DE9969A}"/>
              </a:ext>
            </a:extLst>
          </p:cNvPr>
          <p:cNvSpPr/>
          <p:nvPr/>
        </p:nvSpPr>
        <p:spPr>
          <a:xfrm>
            <a:off x="3034240" y="2434281"/>
            <a:ext cx="920437" cy="478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縱切</a:t>
            </a:r>
            <a:r>
              <a:rPr lang="ja-JP" altLang="en-US" sz="1600" b="1" dirty="0">
                <a:solidFill>
                  <a:schemeClr val="tx1"/>
                </a:solidFill>
                <a:latin typeface="Yu Gothic" panose="020B0400000000000000" pitchFamily="50" charset="-128"/>
                <a:ea typeface="Yu Gothic" panose="020B0400000000000000" pitchFamily="50" charset="-128"/>
              </a:rPr>
              <a:t>掃除</a:t>
            </a:r>
            <a:r>
              <a:rPr lang="zh-TW" altLang="en-US" sz="1600" b="1" dirty="0">
                <a:solidFill>
                  <a:schemeClr val="tx1"/>
                </a:solidFill>
                <a:latin typeface="Yu Gothic" panose="020B0400000000000000" pitchFamily="50" charset="-128"/>
                <a:ea typeface="Yu Gothic" panose="020B0400000000000000" pitchFamily="50" charset="-128"/>
              </a:rPr>
              <a:t>機</a:t>
            </a:r>
            <a:endParaRPr lang="zh-TW" altLang="en-US" sz="1600" dirty="0">
              <a:solidFill>
                <a:schemeClr val="tx1"/>
              </a:solidFill>
            </a:endParaRPr>
          </a:p>
        </p:txBody>
      </p:sp>
      <p:sp>
        <p:nvSpPr>
          <p:cNvPr id="1215" name="矩形: 圓角 1214" descr="2.縱切機掃除&#10;">
            <a:extLst>
              <a:ext uri="{FF2B5EF4-FFF2-40B4-BE49-F238E27FC236}">
                <a16:creationId xmlns:a16="http://schemas.microsoft.com/office/drawing/2014/main" id="{229CC46F-B9F6-F0AA-E948-720C7121C771}"/>
              </a:ext>
            </a:extLst>
          </p:cNvPr>
          <p:cNvSpPr/>
          <p:nvPr/>
        </p:nvSpPr>
        <p:spPr>
          <a:xfrm>
            <a:off x="4055711" y="2423088"/>
            <a:ext cx="1263208" cy="501024"/>
          </a:xfrm>
          <a:prstGeom prst="round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橫切機</a:t>
            </a:r>
            <a:r>
              <a:rPr lang="ja-JP" altLang="en-US" sz="1600" b="1" dirty="0">
                <a:solidFill>
                  <a:schemeClr val="tx1"/>
                </a:solidFill>
                <a:latin typeface="Yu Gothic" panose="020B0400000000000000" pitchFamily="50" charset="-128"/>
                <a:ea typeface="Yu Gothic" panose="020B0400000000000000" pitchFamily="50" charset="-128"/>
              </a:rPr>
              <a:t>切圧調整</a:t>
            </a:r>
            <a:endParaRPr lang="zh-TW" altLang="en-US" sz="1600" dirty="0">
              <a:solidFill>
                <a:schemeClr val="tx1"/>
              </a:solidFill>
            </a:endParaRPr>
          </a:p>
        </p:txBody>
      </p:sp>
      <p:sp>
        <p:nvSpPr>
          <p:cNvPr id="1537" name="矩形: 圓角 1536" descr="2.縱切機掃除&#10;">
            <a:extLst>
              <a:ext uri="{FF2B5EF4-FFF2-40B4-BE49-F238E27FC236}">
                <a16:creationId xmlns:a16="http://schemas.microsoft.com/office/drawing/2014/main" id="{6CE1398C-F85E-FFFF-3415-41E4220459C9}"/>
              </a:ext>
            </a:extLst>
          </p:cNvPr>
          <p:cNvSpPr/>
          <p:nvPr/>
        </p:nvSpPr>
        <p:spPr>
          <a:xfrm>
            <a:off x="5519854" y="3356504"/>
            <a:ext cx="1828318" cy="10809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TW" altLang="en-US" sz="1600" b="1" dirty="0">
                <a:solidFill>
                  <a:schemeClr val="tx1"/>
                </a:solidFill>
                <a:latin typeface="Yu Gothic" panose="020B0400000000000000" pitchFamily="50" charset="-128"/>
                <a:ea typeface="Yu Gothic" panose="020B0400000000000000" pitchFamily="50" charset="-128"/>
              </a:rPr>
              <a:t>  引入</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zh-TW" altLang="en-US" sz="1600" b="1" dirty="0">
                <a:solidFill>
                  <a:schemeClr val="tx1"/>
                </a:solidFill>
                <a:latin typeface="Yu Gothic" panose="020B0400000000000000" pitchFamily="50" charset="-128"/>
                <a:ea typeface="Yu Gothic" panose="020B0400000000000000" pitchFamily="50" charset="-128"/>
              </a:rPr>
              <a:t>   縱折</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en-US" altLang="zh-TW" sz="1600" b="1" dirty="0">
                <a:solidFill>
                  <a:schemeClr val="tx1"/>
                </a:solidFill>
                <a:latin typeface="Yu Gothic" panose="020B0400000000000000" pitchFamily="50" charset="-128"/>
                <a:ea typeface="Yu Gothic" panose="020B0400000000000000" pitchFamily="50" charset="-128"/>
              </a:rPr>
              <a:t>   H/O</a:t>
            </a:r>
            <a:r>
              <a:rPr lang="zh-TW" altLang="en-US" sz="1600" b="1" dirty="0">
                <a:solidFill>
                  <a:schemeClr val="tx1"/>
                </a:solidFill>
                <a:latin typeface="Yu Gothic" panose="020B0400000000000000" pitchFamily="50" charset="-128"/>
                <a:ea typeface="Yu Gothic" panose="020B0400000000000000" pitchFamily="50" charset="-128"/>
              </a:rPr>
              <a:t> </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a:p>
            <a:r>
              <a:rPr lang="zh-TW" altLang="en-US" sz="1600" b="1" dirty="0">
                <a:solidFill>
                  <a:schemeClr val="tx1"/>
                </a:solidFill>
                <a:latin typeface="Yu Gothic" panose="020B0400000000000000" pitchFamily="50" charset="-128"/>
                <a:ea typeface="Yu Gothic" panose="020B0400000000000000" pitchFamily="50" charset="-128"/>
              </a:rPr>
              <a:t>   紙捲機</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538" name="矩形: 圓角 1537" descr="2.縱切機掃除&#10;">
            <a:extLst>
              <a:ext uri="{FF2B5EF4-FFF2-40B4-BE49-F238E27FC236}">
                <a16:creationId xmlns:a16="http://schemas.microsoft.com/office/drawing/2014/main" id="{1AA29C6D-4628-681C-8F98-960A09E7A3EF}"/>
              </a:ext>
            </a:extLst>
          </p:cNvPr>
          <p:cNvSpPr/>
          <p:nvPr/>
        </p:nvSpPr>
        <p:spPr>
          <a:xfrm>
            <a:off x="1588184" y="2455157"/>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1600" b="1" dirty="0">
                <a:solidFill>
                  <a:srgbClr val="FF0000"/>
                </a:solidFill>
                <a:latin typeface="Yu Gothic" panose="020B0400000000000000" pitchFamily="50" charset="-128"/>
                <a:ea typeface="Yu Gothic" panose="020B0400000000000000" pitchFamily="50" charset="-128"/>
              </a:rPr>
              <a:t>Guillotine</a:t>
            </a:r>
            <a:endParaRPr lang="zh-TW" altLang="en-US" sz="1600" dirty="0">
              <a:solidFill>
                <a:schemeClr val="tx1"/>
              </a:solidFill>
            </a:endParaRPr>
          </a:p>
        </p:txBody>
      </p:sp>
      <p:sp>
        <p:nvSpPr>
          <p:cNvPr id="1540" name="矩形: 圓角 1539" descr="2.縱切機掃除&#10;">
            <a:extLst>
              <a:ext uri="{FF2B5EF4-FFF2-40B4-BE49-F238E27FC236}">
                <a16:creationId xmlns:a16="http://schemas.microsoft.com/office/drawing/2014/main" id="{A19B4DB2-AF5C-8E9D-32A0-5C6E07D8902E}"/>
              </a:ext>
            </a:extLst>
          </p:cNvPr>
          <p:cNvSpPr/>
          <p:nvPr/>
        </p:nvSpPr>
        <p:spPr>
          <a:xfrm>
            <a:off x="5681296" y="2532955"/>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rgbClr val="FF0000"/>
                </a:solidFill>
                <a:latin typeface="Yu Gothic" panose="020B0400000000000000" pitchFamily="50" charset="-128"/>
                <a:ea typeface="Yu Gothic" panose="020B0400000000000000" pitchFamily="50" charset="-128"/>
              </a:rPr>
              <a:t>本線</a:t>
            </a:r>
            <a:r>
              <a:rPr lang="ja-JP" altLang="en-US" sz="1600" b="1" dirty="0">
                <a:solidFill>
                  <a:srgbClr val="FF0000"/>
                </a:solidFill>
                <a:latin typeface="Yu Gothic" panose="020B0400000000000000" pitchFamily="50" charset="-128"/>
                <a:ea typeface="Yu Gothic" panose="020B0400000000000000" pitchFamily="50" charset="-128"/>
              </a:rPr>
              <a:t>ロール</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3" name="矩形: 圓角 1542" descr="2.縱切機掃除&#10;">
            <a:extLst>
              <a:ext uri="{FF2B5EF4-FFF2-40B4-BE49-F238E27FC236}">
                <a16:creationId xmlns:a16="http://schemas.microsoft.com/office/drawing/2014/main" id="{F9557018-CFC3-3940-5021-4DCEE238A3C2}"/>
              </a:ext>
            </a:extLst>
          </p:cNvPr>
          <p:cNvSpPr/>
          <p:nvPr/>
        </p:nvSpPr>
        <p:spPr>
          <a:xfrm>
            <a:off x="5099869" y="5490724"/>
            <a:ext cx="1313610" cy="322482"/>
          </a:xfrm>
          <a:prstGeom prst="roundRect">
            <a:avLst/>
          </a:prstGeom>
          <a:solidFill>
            <a:srgbClr val="92D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a:solidFill>
                  <a:srgbClr val="FF0000"/>
                </a:solidFill>
                <a:latin typeface="Yu Gothic" panose="020B0400000000000000" pitchFamily="50" charset="-128"/>
                <a:ea typeface="Yu Gothic" panose="020B0400000000000000" pitchFamily="50" charset="-128"/>
              </a:rPr>
              <a:t>P</a:t>
            </a:r>
            <a:r>
              <a:rPr lang="ja-JP" altLang="en-US" sz="1600" b="1" dirty="0">
                <a:solidFill>
                  <a:srgbClr val="FF0000"/>
                </a:solidFill>
                <a:latin typeface="Yu Gothic" panose="020B0400000000000000" pitchFamily="50" charset="-128"/>
                <a:ea typeface="Yu Gothic" panose="020B0400000000000000" pitchFamily="50" charset="-128"/>
              </a:rPr>
              <a:t>詰機</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4" name="矩形: 圓角 1543" descr="2.縱切機掃除&#10;">
            <a:extLst>
              <a:ext uri="{FF2B5EF4-FFF2-40B4-BE49-F238E27FC236}">
                <a16:creationId xmlns:a16="http://schemas.microsoft.com/office/drawing/2014/main" id="{9D116D86-F4F6-61B2-ABBF-27F1BB04B60C}"/>
              </a:ext>
            </a:extLst>
          </p:cNvPr>
          <p:cNvSpPr/>
          <p:nvPr/>
        </p:nvSpPr>
        <p:spPr>
          <a:xfrm>
            <a:off x="7123150" y="1032049"/>
            <a:ext cx="1313610" cy="322482"/>
          </a:xfrm>
          <a:prstGeom prst="round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solidFill>
                  <a:srgbClr val="FF0000"/>
                </a:solidFill>
                <a:latin typeface="Yu Gothic" panose="020B0400000000000000" pitchFamily="50" charset="-128"/>
                <a:ea typeface="Yu Gothic" panose="020B0400000000000000" pitchFamily="50" charset="-128"/>
              </a:rPr>
              <a:t>引込</a:t>
            </a:r>
            <a:r>
              <a:rPr lang="en-US" altLang="ja-JP" sz="1600" b="1" dirty="0">
                <a:solidFill>
                  <a:srgbClr val="FF0000"/>
                </a:solidFill>
                <a:latin typeface="Yu Gothic" panose="020B0400000000000000" pitchFamily="50" charset="-128"/>
                <a:ea typeface="Yu Gothic" panose="020B0400000000000000" pitchFamily="50" charset="-128"/>
              </a:rPr>
              <a:t>FT</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pic>
        <p:nvPicPr>
          <p:cNvPr id="3" name="0.15波紋02">
            <a:hlinkClick r:id="" action="ppaction://media"/>
            <a:extLst>
              <a:ext uri="{FF2B5EF4-FFF2-40B4-BE49-F238E27FC236}">
                <a16:creationId xmlns:a16="http://schemas.microsoft.com/office/drawing/2014/main" id="{C3090703-52CA-1BCE-0143-F0B1F57F165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09581" y="908407"/>
            <a:ext cx="2922464" cy="5367791"/>
          </a:xfrm>
          <a:prstGeom prst="rect">
            <a:avLst/>
          </a:prstGeom>
        </p:spPr>
      </p:pic>
      <p:pic>
        <p:nvPicPr>
          <p:cNvPr id="8" name="0.50波紋02">
            <a:hlinkClick r:id="" action="ppaction://media"/>
            <a:extLst>
              <a:ext uri="{FF2B5EF4-FFF2-40B4-BE49-F238E27FC236}">
                <a16:creationId xmlns:a16="http://schemas.microsoft.com/office/drawing/2014/main" id="{56908DA1-C088-18A1-6F8D-CFFE7EE41786}"/>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990839" y="908408"/>
            <a:ext cx="3190853" cy="5367790"/>
          </a:xfrm>
          <a:prstGeom prst="rect">
            <a:avLst/>
          </a:prstGeom>
        </p:spPr>
      </p:pic>
      <p:sp>
        <p:nvSpPr>
          <p:cNvPr id="13" name="矩形 12">
            <a:extLst>
              <a:ext uri="{FF2B5EF4-FFF2-40B4-BE49-F238E27FC236}">
                <a16:creationId xmlns:a16="http://schemas.microsoft.com/office/drawing/2014/main" id="{0893EBD3-9486-ACC3-1727-895E004B38C2}"/>
              </a:ext>
            </a:extLst>
          </p:cNvPr>
          <p:cNvSpPr/>
          <p:nvPr/>
        </p:nvSpPr>
        <p:spPr>
          <a:xfrm>
            <a:off x="1030628" y="5788154"/>
            <a:ext cx="121206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bg1"/>
                </a:solidFill>
              </a:rPr>
              <a:t>0.15t</a:t>
            </a:r>
            <a:endParaRPr lang="zh-TW" altLang="en-US" sz="2800" b="1" dirty="0">
              <a:solidFill>
                <a:schemeClr val="bg1"/>
              </a:solidFill>
            </a:endParaRPr>
          </a:p>
        </p:txBody>
      </p:sp>
      <p:sp>
        <p:nvSpPr>
          <p:cNvPr id="15" name="矩形 14">
            <a:extLst>
              <a:ext uri="{FF2B5EF4-FFF2-40B4-BE49-F238E27FC236}">
                <a16:creationId xmlns:a16="http://schemas.microsoft.com/office/drawing/2014/main" id="{6826C09B-C26C-6A96-9FD2-6C2273FA6B6A}"/>
              </a:ext>
            </a:extLst>
          </p:cNvPr>
          <p:cNvSpPr/>
          <p:nvPr/>
        </p:nvSpPr>
        <p:spPr>
          <a:xfrm>
            <a:off x="8029689" y="5788154"/>
            <a:ext cx="96840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bg1"/>
                </a:solidFill>
              </a:rPr>
              <a:t>0.5t</a:t>
            </a:r>
            <a:endParaRPr lang="zh-TW" altLang="en-US" sz="2800" b="1" dirty="0">
              <a:solidFill>
                <a:schemeClr val="bg1"/>
              </a:solidFill>
            </a:endParaRPr>
          </a:p>
        </p:txBody>
      </p:sp>
      <p:pic>
        <p:nvPicPr>
          <p:cNvPr id="16" name="P詰機影片02">
            <a:hlinkClick r:id="" action="ppaction://media"/>
            <a:extLst>
              <a:ext uri="{FF2B5EF4-FFF2-40B4-BE49-F238E27FC236}">
                <a16:creationId xmlns:a16="http://schemas.microsoft.com/office/drawing/2014/main" id="{8E7F1238-5650-A84B-DC88-998D5B40E68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3499557" y="930748"/>
            <a:ext cx="5216771" cy="4429334"/>
          </a:xfrm>
          <a:prstGeom prst="rect">
            <a:avLst/>
          </a:prstGeom>
        </p:spPr>
      </p:pic>
      <p:sp>
        <p:nvSpPr>
          <p:cNvPr id="17" name="矩形 16">
            <a:extLst>
              <a:ext uri="{FF2B5EF4-FFF2-40B4-BE49-F238E27FC236}">
                <a16:creationId xmlns:a16="http://schemas.microsoft.com/office/drawing/2014/main" id="{09CDF1B6-B387-C71E-9271-8E4A500514E9}"/>
              </a:ext>
            </a:extLst>
          </p:cNvPr>
          <p:cNvSpPr/>
          <p:nvPr/>
        </p:nvSpPr>
        <p:spPr>
          <a:xfrm>
            <a:off x="5222359" y="4978797"/>
            <a:ext cx="240963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bg1"/>
                </a:solidFill>
                <a:effectLst>
                  <a:outerShdw blurRad="25400" dist="38100" dir="2700000" algn="tl" rotWithShape="0">
                    <a:prstClr val="black">
                      <a:alpha val="70000"/>
                    </a:prstClr>
                  </a:outerShdw>
                </a:effectLst>
              </a:rPr>
              <a:t>Video Speed</a:t>
            </a:r>
            <a:r>
              <a:rPr lang="zh-TW" altLang="en-US" b="1" dirty="0">
                <a:solidFill>
                  <a:schemeClr val="bg1"/>
                </a:solidFill>
                <a:effectLst>
                  <a:outerShdw blurRad="25400" dist="38100" dir="2700000" algn="tl" rotWithShape="0">
                    <a:prstClr val="black">
                      <a:alpha val="70000"/>
                    </a:prstClr>
                  </a:outerShdw>
                </a:effectLst>
              </a:rPr>
              <a:t> </a:t>
            </a:r>
            <a:r>
              <a:rPr lang="en-US" altLang="zh-TW" b="1" dirty="0">
                <a:solidFill>
                  <a:schemeClr val="bg1"/>
                </a:solidFill>
                <a:effectLst>
                  <a:outerShdw blurRad="25400" dist="38100" dir="2700000" algn="tl" rotWithShape="0">
                    <a:prstClr val="black">
                      <a:alpha val="70000"/>
                    </a:prstClr>
                  </a:outerShdw>
                </a:effectLst>
              </a:rPr>
              <a:t>X 1.5</a:t>
            </a:r>
            <a:endParaRPr lang="zh-TW" altLang="en-US" b="1" dirty="0">
              <a:solidFill>
                <a:schemeClr val="bg1"/>
              </a:solidFill>
              <a:effectLst>
                <a:outerShdw blurRad="25400" dist="38100" dir="2700000" algn="tl" rotWithShape="0">
                  <a:prstClr val="black">
                    <a:alpha val="70000"/>
                  </a:prstClr>
                </a:outerShdw>
              </a:effectLst>
            </a:endParaRPr>
          </a:p>
        </p:txBody>
      </p:sp>
    </p:spTree>
    <p:extLst>
      <p:ext uri="{BB962C8B-B14F-4D97-AF65-F5344CB8AC3E}">
        <p14:creationId xmlns:p14="http://schemas.microsoft.com/office/powerpoint/2010/main" val="420354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4000" fill="hold"/>
                                        <p:tgtEl>
                                          <p:spTgt spid="3"/>
                                        </p:tgtEl>
                                      </p:cBhvr>
                                    </p:cmd>
                                  </p:childTnLst>
                                </p:cTn>
                              </p:par>
                              <p:par>
                                <p:cTn id="20" presetID="1" presetClass="mediacall" presetSubtype="0" fill="hold" nodeType="withEffect">
                                  <p:stCondLst>
                                    <p:cond delay="0"/>
                                  </p:stCondLst>
                                  <p:childTnLst>
                                    <p:cmd type="call" cmd="playFrom(0.0)">
                                      <p:cBhvr>
                                        <p:cTn id="21" dur="4000" fill="hold"/>
                                        <p:tgtEl>
                                          <p:spTgt spid="8"/>
                                        </p:tgtEl>
                                      </p:cBhvr>
                                    </p:cmd>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md type="call" cmd="stop">
                                      <p:cBhvr>
                                        <p:cTn id="27" dur="1">
                                          <p:stCondLst>
                                            <p:cond delay="499"/>
                                          </p:stCondLst>
                                        </p:cTn>
                                        <p:tgtEl>
                                          <p:spTgt spid="3"/>
                                        </p:tgtEl>
                                      </p:cBhvr>
                                    </p:cmd>
                                  </p:childTnLst>
                                </p:cTn>
                              </p:par>
                              <p:par>
                                <p:cTn id="28" presetID="10" presetClass="exit" presetSubtype="0" fill="hold"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md type="call" cmd="stop">
                                      <p:cBhvr>
                                        <p:cTn id="31" dur="1">
                                          <p:stCondLst>
                                            <p:cond delay="499"/>
                                          </p:stCondLst>
                                        </p:cTn>
                                        <p:tgtEl>
                                          <p:spTgt spid="8"/>
                                        </p:tgtEl>
                                      </p:cBhvr>
                                    </p:cmd>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 presetClass="mediacall" presetSubtype="0" fill="hold" nodeType="afterEffect">
                                  <p:stCondLst>
                                    <p:cond delay="0"/>
                                  </p:stCondLst>
                                  <p:childTnLst>
                                    <p:cmd type="call" cmd="playFrom(0.0)">
                                      <p:cBhvr>
                                        <p:cTn id="48" dur="5000" fill="hold"/>
                                        <p:tgtEl>
                                          <p:spTgt spid="16"/>
                                        </p:tgtEl>
                                      </p:cBhvr>
                                    </p:cmd>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md type="call" cmd="stop">
                                      <p:cBhvr>
                                        <p:cTn id="54" dur="1">
                                          <p:stCondLst>
                                            <p:cond delay="499"/>
                                          </p:stCondLst>
                                        </p:cTn>
                                        <p:tgtEl>
                                          <p:spTgt spid="16"/>
                                        </p:tgtEl>
                                      </p:cBhvr>
                                    </p:cmd>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repeatCount="indefinite" fill="hold" display="0">
                  <p:stCondLst>
                    <p:cond delay="indefinite"/>
                  </p:stCondLst>
                  <p:endCondLst>
                    <p:cond evt="onNext" delay="0">
                      <p:tgtEl>
                        <p:sldTgt/>
                      </p:tgtEl>
                    </p:cond>
                  </p:endCondLst>
                </p:cTn>
                <p:tgtEl>
                  <p:spTgt spid="3"/>
                </p:tgtEl>
              </p:cMediaNode>
            </p:video>
            <p:video>
              <p:cMediaNode vol="80000">
                <p:cTn id="59" repeatCount="indefinite" fill="hold" display="0">
                  <p:stCondLst>
                    <p:cond delay="indefinite"/>
                  </p:stCondLst>
                  <p:endCondLst>
                    <p:cond evt="onNext" delay="0">
                      <p:tgtEl>
                        <p:sldTgt/>
                      </p:tgtEl>
                    </p:cond>
                  </p:endCondLst>
                </p:cTn>
                <p:tgtEl>
                  <p:spTgt spid="8"/>
                </p:tgtEl>
              </p:cMediaNode>
            </p:video>
            <p:video>
              <p:cMediaNode vol="80000">
                <p:cTn id="60" fill="hold" display="0">
                  <p:stCondLst>
                    <p:cond delay="indefinite"/>
                  </p:stCondLst>
                </p:cTn>
                <p:tgtEl>
                  <p:spTgt spid="16"/>
                </p:tgtEl>
              </p:cMediaNode>
            </p:video>
          </p:childTnLst>
        </p:cTn>
      </p:par>
    </p:tnLst>
    <p:bldLst>
      <p:bldP spid="13" grpId="0"/>
      <p:bldP spid="13" grpId="1"/>
      <p:bldP spid="15" grpId="0"/>
      <p:bldP spid="15" grpId="1"/>
      <p:bldP spid="17" grpId="0"/>
      <p:bldP spid="1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圓角 122">
            <a:extLst>
              <a:ext uri="{FF2B5EF4-FFF2-40B4-BE49-F238E27FC236}">
                <a16:creationId xmlns:a16="http://schemas.microsoft.com/office/drawing/2014/main" id="{A015EE37-33BB-4684-84EE-619ABE5E1F5A}"/>
              </a:ext>
            </a:extLst>
          </p:cNvPr>
          <p:cNvSpPr/>
          <p:nvPr/>
        </p:nvSpPr>
        <p:spPr>
          <a:xfrm>
            <a:off x="6088399" y="1113644"/>
            <a:ext cx="5871234" cy="5211748"/>
          </a:xfrm>
          <a:prstGeom prst="roundRect">
            <a:avLst>
              <a:gd name="adj" fmla="val 268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圓角 121">
            <a:extLst>
              <a:ext uri="{FF2B5EF4-FFF2-40B4-BE49-F238E27FC236}">
                <a16:creationId xmlns:a16="http://schemas.microsoft.com/office/drawing/2014/main" id="{05ADE2A6-0241-335C-7028-D03DCA936AFE}"/>
              </a:ext>
            </a:extLst>
          </p:cNvPr>
          <p:cNvSpPr/>
          <p:nvPr/>
        </p:nvSpPr>
        <p:spPr>
          <a:xfrm>
            <a:off x="257079" y="1113644"/>
            <a:ext cx="5194781" cy="5211748"/>
          </a:xfrm>
          <a:prstGeom prst="roundRect">
            <a:avLst>
              <a:gd name="adj" fmla="val 268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8" name="圖片 87">
            <a:extLst>
              <a:ext uri="{FF2B5EF4-FFF2-40B4-BE49-F238E27FC236}">
                <a16:creationId xmlns:a16="http://schemas.microsoft.com/office/drawing/2014/main" id="{7B505792-7D9F-51AE-9230-28C6F4FB5F1C}"/>
              </a:ext>
            </a:extLst>
          </p:cNvPr>
          <p:cNvPicPr>
            <a:picLocks noChangeAspect="1"/>
          </p:cNvPicPr>
          <p:nvPr/>
        </p:nvPicPr>
        <p:blipFill>
          <a:blip r:embed="rId2"/>
          <a:stretch>
            <a:fillRect/>
          </a:stretch>
        </p:blipFill>
        <p:spPr>
          <a:xfrm>
            <a:off x="2254767" y="1861114"/>
            <a:ext cx="2977521" cy="609653"/>
          </a:xfrm>
          <a:prstGeom prst="rect">
            <a:avLst/>
          </a:prstGeom>
        </p:spPr>
      </p:pic>
      <p:sp>
        <p:nvSpPr>
          <p:cNvPr id="2" name="標題 1">
            <a:extLst>
              <a:ext uri="{FF2B5EF4-FFF2-40B4-BE49-F238E27FC236}">
                <a16:creationId xmlns:a16="http://schemas.microsoft.com/office/drawing/2014/main" id="{E48220D1-252C-E485-14D7-C10D6BDAC955}"/>
              </a:ext>
            </a:extLst>
          </p:cNvPr>
          <p:cNvSpPr>
            <a:spLocks noGrp="1"/>
          </p:cNvSpPr>
          <p:nvPr>
            <p:ph type="title"/>
          </p:nvPr>
        </p:nvSpPr>
        <p:spPr/>
        <p:txBody>
          <a:bodyPr/>
          <a:lstStyle/>
          <a:p>
            <a:r>
              <a:rPr lang="ja-JP" altLang="en-US" sz="2400" dirty="0"/>
              <a:t>横切改善対応</a:t>
            </a:r>
            <a:endParaRPr lang="zh-TW" altLang="en-US" dirty="0"/>
          </a:p>
        </p:txBody>
      </p:sp>
      <p:sp>
        <p:nvSpPr>
          <p:cNvPr id="4" name="投影片編號版面配置區 3">
            <a:extLst>
              <a:ext uri="{FF2B5EF4-FFF2-40B4-BE49-F238E27FC236}">
                <a16:creationId xmlns:a16="http://schemas.microsoft.com/office/drawing/2014/main" id="{457A5263-AC55-BE9D-C551-0EF8547BBC66}"/>
              </a:ext>
            </a:extLst>
          </p:cNvPr>
          <p:cNvSpPr>
            <a:spLocks noGrp="1"/>
          </p:cNvSpPr>
          <p:nvPr>
            <p:ph type="sldNum" sz="quarter" idx="4"/>
          </p:nvPr>
        </p:nvSpPr>
        <p:spPr/>
        <p:txBody>
          <a:bodyPr/>
          <a:lstStyle/>
          <a:p>
            <a:fld id="{35EE95E1-C791-3D47-8544-3405A1C8C8DB}" type="slidenum">
              <a:rPr lang="ja-JP" altLang="en-US" smtClean="0"/>
              <a:pPr/>
              <a:t>3</a:t>
            </a:fld>
            <a:endParaRPr lang="ja-JP" altLang="en-US"/>
          </a:p>
        </p:txBody>
      </p:sp>
      <p:sp>
        <p:nvSpPr>
          <p:cNvPr id="6" name="文字方塊 5">
            <a:extLst>
              <a:ext uri="{FF2B5EF4-FFF2-40B4-BE49-F238E27FC236}">
                <a16:creationId xmlns:a16="http://schemas.microsoft.com/office/drawing/2014/main" id="{B02AF356-750B-039A-4BC7-C798D3D67417}"/>
              </a:ext>
            </a:extLst>
          </p:cNvPr>
          <p:cNvSpPr txBox="1"/>
          <p:nvPr/>
        </p:nvSpPr>
        <p:spPr>
          <a:xfrm>
            <a:off x="2185942" y="4931334"/>
            <a:ext cx="1530480" cy="461665"/>
          </a:xfrm>
          <a:prstGeom prst="rect">
            <a:avLst/>
          </a:prstGeom>
          <a:noFill/>
        </p:spPr>
        <p:txBody>
          <a:bodyPr wrap="square" rtlCol="0" anchor="ctr">
            <a:spAutoFit/>
          </a:bodyPr>
          <a:lstStyle/>
          <a:p>
            <a:r>
              <a:rPr lang="ja-JP" altLang="en-US" sz="2400" b="1" dirty="0">
                <a:solidFill>
                  <a:srgbClr val="FF0000"/>
                </a:solidFill>
                <a:latin typeface="+mn-ea"/>
              </a:rPr>
              <a:t>切圧需要</a:t>
            </a:r>
          </a:p>
        </p:txBody>
      </p:sp>
      <p:sp>
        <p:nvSpPr>
          <p:cNvPr id="7" name="文字方塊 6">
            <a:extLst>
              <a:ext uri="{FF2B5EF4-FFF2-40B4-BE49-F238E27FC236}">
                <a16:creationId xmlns:a16="http://schemas.microsoft.com/office/drawing/2014/main" id="{A65A4B87-1A54-5AA8-ECD4-030C256F3339}"/>
              </a:ext>
            </a:extLst>
          </p:cNvPr>
          <p:cNvSpPr txBox="1"/>
          <p:nvPr/>
        </p:nvSpPr>
        <p:spPr>
          <a:xfrm>
            <a:off x="549603" y="5123541"/>
            <a:ext cx="1232308" cy="338554"/>
          </a:xfrm>
          <a:prstGeom prst="rect">
            <a:avLst/>
          </a:prstGeom>
          <a:noFill/>
        </p:spPr>
        <p:txBody>
          <a:bodyPr wrap="square" rtlCol="0" anchor="ctr">
            <a:spAutoFit/>
          </a:bodyPr>
          <a:lstStyle/>
          <a:p>
            <a:r>
              <a:rPr lang="ja-JP" altLang="en-US" sz="1600" b="1" dirty="0">
                <a:latin typeface="+mn-ea"/>
              </a:rPr>
              <a:t>高い</a:t>
            </a:r>
            <a:r>
              <a:rPr lang="en-US" altLang="zh-TW" sz="1600" b="1" dirty="0">
                <a:latin typeface="+mn-ea"/>
              </a:rPr>
              <a:t>(</a:t>
            </a:r>
            <a:r>
              <a:rPr lang="ja-JP" altLang="en-US" sz="1600" b="1" dirty="0">
                <a:latin typeface="+mn-ea"/>
              </a:rPr>
              <a:t>厚い</a:t>
            </a:r>
            <a:r>
              <a:rPr lang="en-US" altLang="zh-TW" sz="1600" b="1" dirty="0">
                <a:latin typeface="+mn-ea"/>
              </a:rPr>
              <a:t>)</a:t>
            </a:r>
            <a:endParaRPr lang="ja-JP" altLang="en-US" sz="1600" b="1" dirty="0">
              <a:latin typeface="+mn-ea"/>
            </a:endParaRPr>
          </a:p>
        </p:txBody>
      </p:sp>
      <p:sp>
        <p:nvSpPr>
          <p:cNvPr id="8" name="文字方塊 7">
            <a:extLst>
              <a:ext uri="{FF2B5EF4-FFF2-40B4-BE49-F238E27FC236}">
                <a16:creationId xmlns:a16="http://schemas.microsoft.com/office/drawing/2014/main" id="{EB3D0EFC-6BA7-B290-B4EA-7394F4D541D5}"/>
              </a:ext>
            </a:extLst>
          </p:cNvPr>
          <p:cNvSpPr txBox="1"/>
          <p:nvPr/>
        </p:nvSpPr>
        <p:spPr>
          <a:xfrm>
            <a:off x="4160521" y="5607747"/>
            <a:ext cx="1309700" cy="338554"/>
          </a:xfrm>
          <a:prstGeom prst="rect">
            <a:avLst/>
          </a:prstGeom>
          <a:noFill/>
        </p:spPr>
        <p:txBody>
          <a:bodyPr wrap="square" rtlCol="0" anchor="ctr">
            <a:spAutoFit/>
          </a:bodyPr>
          <a:lstStyle/>
          <a:p>
            <a:r>
              <a:rPr lang="ja-JP" altLang="en-US" sz="1600" b="1" dirty="0">
                <a:latin typeface="+mn-ea"/>
              </a:rPr>
              <a:t>低い</a:t>
            </a:r>
            <a:r>
              <a:rPr lang="en-US" altLang="zh-TW" sz="1600" b="1" dirty="0">
                <a:latin typeface="+mn-ea"/>
              </a:rPr>
              <a:t>(</a:t>
            </a:r>
            <a:r>
              <a:rPr lang="ja-JP" altLang="en-US" sz="1600" b="1" dirty="0">
                <a:latin typeface="+mn-ea"/>
              </a:rPr>
              <a:t>薄い</a:t>
            </a:r>
            <a:r>
              <a:rPr lang="en-US" altLang="zh-TW" sz="1600" b="1" dirty="0">
                <a:latin typeface="+mn-ea"/>
              </a:rPr>
              <a:t>)</a:t>
            </a:r>
            <a:endParaRPr lang="ja-JP" altLang="en-US" sz="1600" b="1" dirty="0">
              <a:latin typeface="+mn-ea"/>
            </a:endParaRPr>
          </a:p>
        </p:txBody>
      </p:sp>
      <p:sp>
        <p:nvSpPr>
          <p:cNvPr id="10" name="文字方塊 9">
            <a:extLst>
              <a:ext uri="{FF2B5EF4-FFF2-40B4-BE49-F238E27FC236}">
                <a16:creationId xmlns:a16="http://schemas.microsoft.com/office/drawing/2014/main" id="{A91B537C-6F62-58F4-9656-348298F8E066}"/>
              </a:ext>
            </a:extLst>
          </p:cNvPr>
          <p:cNvSpPr txBox="1"/>
          <p:nvPr/>
        </p:nvSpPr>
        <p:spPr>
          <a:xfrm>
            <a:off x="549603" y="3584896"/>
            <a:ext cx="1562082" cy="338554"/>
          </a:xfrm>
          <a:prstGeom prst="rect">
            <a:avLst/>
          </a:prstGeom>
          <a:noFill/>
        </p:spPr>
        <p:txBody>
          <a:bodyPr wrap="none" rtlCol="0" anchor="ctr">
            <a:spAutoFit/>
          </a:bodyPr>
          <a:lstStyle/>
          <a:p>
            <a:r>
              <a:rPr lang="zh-TW" altLang="en-US" sz="1600" b="1" dirty="0">
                <a:latin typeface="+mn-ea"/>
              </a:rPr>
              <a:t>第一段</a:t>
            </a:r>
            <a:r>
              <a:rPr lang="ja-JP" altLang="en-US" sz="1600" b="1" dirty="0">
                <a:latin typeface="+mn-ea"/>
              </a:rPr>
              <a:t>　高切圧</a:t>
            </a:r>
          </a:p>
        </p:txBody>
      </p:sp>
      <p:sp>
        <p:nvSpPr>
          <p:cNvPr id="11" name="文字方塊 10">
            <a:extLst>
              <a:ext uri="{FF2B5EF4-FFF2-40B4-BE49-F238E27FC236}">
                <a16:creationId xmlns:a16="http://schemas.microsoft.com/office/drawing/2014/main" id="{32EB58CD-FDE8-CCC5-CDA7-450DC62DC8D2}"/>
              </a:ext>
            </a:extLst>
          </p:cNvPr>
          <p:cNvSpPr txBox="1"/>
          <p:nvPr/>
        </p:nvSpPr>
        <p:spPr>
          <a:xfrm>
            <a:off x="3087533" y="3942009"/>
            <a:ext cx="1552028" cy="338554"/>
          </a:xfrm>
          <a:prstGeom prst="rect">
            <a:avLst/>
          </a:prstGeom>
          <a:noFill/>
        </p:spPr>
        <p:txBody>
          <a:bodyPr wrap="none" rtlCol="0" anchor="ctr">
            <a:spAutoFit/>
          </a:bodyPr>
          <a:lstStyle/>
          <a:p>
            <a:r>
              <a:rPr lang="zh-TW" altLang="en-US" sz="1600" b="1" dirty="0">
                <a:latin typeface="+mn-ea"/>
              </a:rPr>
              <a:t>第二段</a:t>
            </a:r>
            <a:r>
              <a:rPr lang="ja-JP" altLang="en-US" sz="1600" b="1" dirty="0">
                <a:latin typeface="+mn-ea"/>
              </a:rPr>
              <a:t>　低切圧</a:t>
            </a:r>
          </a:p>
        </p:txBody>
      </p:sp>
      <p:sp>
        <p:nvSpPr>
          <p:cNvPr id="15" name="文字方塊 237">
            <a:extLst>
              <a:ext uri="{FF2B5EF4-FFF2-40B4-BE49-F238E27FC236}">
                <a16:creationId xmlns:a16="http://schemas.microsoft.com/office/drawing/2014/main" id="{4238D884-5941-ECF5-75B7-6CCC6D94AFE8}"/>
              </a:ext>
            </a:extLst>
          </p:cNvPr>
          <p:cNvSpPr txBox="1"/>
          <p:nvPr/>
        </p:nvSpPr>
        <p:spPr>
          <a:xfrm>
            <a:off x="1343891" y="4239080"/>
            <a:ext cx="2486578" cy="33855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a:t>
            </a:r>
            <a:r>
              <a:rPr kumimoji="1" lang="en-US" altLang="zh-TW" sz="1600" b="1" dirty="0"/>
              <a:t>SENSOR</a:t>
            </a:r>
            <a:r>
              <a:rPr kumimoji="1" lang="ja-JP" altLang="en-US" sz="1600" b="1" dirty="0"/>
              <a:t>決め</a:t>
            </a:r>
            <a:r>
              <a:rPr kumimoji="1" lang="en-US" altLang="zh-TW" sz="1600" b="1" dirty="0"/>
              <a:t>)</a:t>
            </a:r>
          </a:p>
        </p:txBody>
      </p:sp>
      <p:sp>
        <p:nvSpPr>
          <p:cNvPr id="16" name="等腰三角形 16">
            <a:extLst>
              <a:ext uri="{FF2B5EF4-FFF2-40B4-BE49-F238E27FC236}">
                <a16:creationId xmlns:a16="http://schemas.microsoft.com/office/drawing/2014/main" id="{392CD120-6DD8-B443-A0FC-23959852E925}"/>
              </a:ext>
            </a:extLst>
          </p:cNvPr>
          <p:cNvSpPr/>
          <p:nvPr/>
        </p:nvSpPr>
        <p:spPr>
          <a:xfrm>
            <a:off x="738079" y="5464111"/>
            <a:ext cx="4018382" cy="536611"/>
          </a:xfrm>
          <a:custGeom>
            <a:avLst/>
            <a:gdLst>
              <a:gd name="connsiteX0" fmla="*/ 0 w 3345830"/>
              <a:gd name="connsiteY0" fmla="*/ 914400 h 914400"/>
              <a:gd name="connsiteX1" fmla="*/ 1672915 w 3345830"/>
              <a:gd name="connsiteY1" fmla="*/ 0 h 914400"/>
              <a:gd name="connsiteX2" fmla="*/ 3345830 w 3345830"/>
              <a:gd name="connsiteY2" fmla="*/ 914400 h 914400"/>
              <a:gd name="connsiteX3" fmla="*/ 0 w 3345830"/>
              <a:gd name="connsiteY3" fmla="*/ 914400 h 914400"/>
              <a:gd name="connsiteX0" fmla="*/ 242 w 3346072"/>
              <a:gd name="connsiteY0" fmla="*/ 379379 h 379379"/>
              <a:gd name="connsiteX1" fmla="*/ 0 w 3346072"/>
              <a:gd name="connsiteY1" fmla="*/ 0 h 379379"/>
              <a:gd name="connsiteX2" fmla="*/ 3346072 w 3346072"/>
              <a:gd name="connsiteY2" fmla="*/ 379379 h 379379"/>
              <a:gd name="connsiteX3" fmla="*/ 242 w 3346072"/>
              <a:gd name="connsiteY3" fmla="*/ 379379 h 379379"/>
            </a:gdLst>
            <a:ahLst/>
            <a:cxnLst>
              <a:cxn ang="0">
                <a:pos x="connsiteX0" y="connsiteY0"/>
              </a:cxn>
              <a:cxn ang="0">
                <a:pos x="connsiteX1" y="connsiteY1"/>
              </a:cxn>
              <a:cxn ang="0">
                <a:pos x="connsiteX2" y="connsiteY2"/>
              </a:cxn>
              <a:cxn ang="0">
                <a:pos x="connsiteX3" y="connsiteY3"/>
              </a:cxn>
            </a:cxnLst>
            <a:rect l="l" t="t" r="r" b="b"/>
            <a:pathLst>
              <a:path w="3346072" h="379379">
                <a:moveTo>
                  <a:pt x="242" y="379379"/>
                </a:moveTo>
                <a:cubicBezTo>
                  <a:pt x="161" y="252919"/>
                  <a:pt x="81" y="126460"/>
                  <a:pt x="0" y="0"/>
                </a:cubicBezTo>
                <a:lnTo>
                  <a:pt x="3346072" y="379379"/>
                </a:lnTo>
                <a:lnTo>
                  <a:pt x="242" y="37937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矩形 16">
            <a:extLst>
              <a:ext uri="{FF2B5EF4-FFF2-40B4-BE49-F238E27FC236}">
                <a16:creationId xmlns:a16="http://schemas.microsoft.com/office/drawing/2014/main" id="{B354F4B0-B406-1FBA-BB5F-C9EBC04FFE5F}"/>
              </a:ext>
            </a:extLst>
          </p:cNvPr>
          <p:cNvSpPr/>
          <p:nvPr/>
        </p:nvSpPr>
        <p:spPr>
          <a:xfrm>
            <a:off x="207024" y="4421229"/>
            <a:ext cx="5263197" cy="190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9" name="文字方塊 18">
            <a:extLst>
              <a:ext uri="{FF2B5EF4-FFF2-40B4-BE49-F238E27FC236}">
                <a16:creationId xmlns:a16="http://schemas.microsoft.com/office/drawing/2014/main" id="{D8A672F3-3DD6-B64A-2F3A-74440DD002E8}"/>
              </a:ext>
            </a:extLst>
          </p:cNvPr>
          <p:cNvSpPr txBox="1"/>
          <p:nvPr/>
        </p:nvSpPr>
        <p:spPr>
          <a:xfrm>
            <a:off x="401136" y="5859396"/>
            <a:ext cx="52610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0" name="文字方塊 19">
            <a:extLst>
              <a:ext uri="{FF2B5EF4-FFF2-40B4-BE49-F238E27FC236}">
                <a16:creationId xmlns:a16="http://schemas.microsoft.com/office/drawing/2014/main" id="{64F57F73-3DEF-B247-AB90-BFB4F42EFA49}"/>
              </a:ext>
            </a:extLst>
          </p:cNvPr>
          <p:cNvSpPr txBox="1"/>
          <p:nvPr/>
        </p:nvSpPr>
        <p:spPr>
          <a:xfrm>
            <a:off x="4506498" y="5866923"/>
            <a:ext cx="37702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3" name="文字方塊 22">
            <a:extLst>
              <a:ext uri="{FF2B5EF4-FFF2-40B4-BE49-F238E27FC236}">
                <a16:creationId xmlns:a16="http://schemas.microsoft.com/office/drawing/2014/main" id="{ADF6D85B-9401-F2FF-56C1-3DDDBC31D181}"/>
              </a:ext>
            </a:extLst>
          </p:cNvPr>
          <p:cNvSpPr txBox="1"/>
          <p:nvPr/>
        </p:nvSpPr>
        <p:spPr>
          <a:xfrm>
            <a:off x="6536268" y="3582654"/>
            <a:ext cx="1552028" cy="338554"/>
          </a:xfrm>
          <a:prstGeom prst="rect">
            <a:avLst/>
          </a:prstGeom>
          <a:noFill/>
        </p:spPr>
        <p:txBody>
          <a:bodyPr wrap="none" rtlCol="0" anchor="ctr">
            <a:spAutoFit/>
          </a:bodyPr>
          <a:lstStyle/>
          <a:p>
            <a:r>
              <a:rPr lang="zh-TW" altLang="en-US" sz="1600" b="1" dirty="0">
                <a:latin typeface="+mn-ea"/>
              </a:rPr>
              <a:t>第一段</a:t>
            </a:r>
            <a:r>
              <a:rPr lang="ja-JP" altLang="en-US" sz="1600" b="1" dirty="0">
                <a:latin typeface="+mn-ea"/>
              </a:rPr>
              <a:t>　高切圧</a:t>
            </a:r>
          </a:p>
        </p:txBody>
      </p:sp>
      <p:sp>
        <p:nvSpPr>
          <p:cNvPr id="24" name="文字方塊 23">
            <a:extLst>
              <a:ext uri="{FF2B5EF4-FFF2-40B4-BE49-F238E27FC236}">
                <a16:creationId xmlns:a16="http://schemas.microsoft.com/office/drawing/2014/main" id="{A6B4D344-7A47-29D4-B40D-14E57DD28A05}"/>
              </a:ext>
            </a:extLst>
          </p:cNvPr>
          <p:cNvSpPr txBox="1"/>
          <p:nvPr/>
        </p:nvSpPr>
        <p:spPr>
          <a:xfrm>
            <a:off x="8046754" y="3815973"/>
            <a:ext cx="1413883" cy="246221"/>
          </a:xfrm>
          <a:prstGeom prst="rect">
            <a:avLst/>
          </a:prstGeom>
          <a:solidFill>
            <a:srgbClr val="FF9900"/>
          </a:solidFill>
          <a:ln w="25400">
            <a:noFill/>
          </a:ln>
        </p:spPr>
        <p:txBody>
          <a:bodyPr wrap="none" lIns="0" tIns="0" rIns="0" bIns="0" rtlCol="0" anchor="ctr">
            <a:spAutoFit/>
          </a:bodyPr>
          <a:lstStyle/>
          <a:p>
            <a:pPr algn="ctr"/>
            <a:r>
              <a:rPr lang="ja-JP" altLang="en-US" sz="1600" b="1" dirty="0">
                <a:solidFill>
                  <a:schemeClr val="bg1"/>
                </a:solidFill>
                <a:latin typeface="+mn-ea"/>
              </a:rPr>
              <a:t>第二段　中切圧</a:t>
            </a:r>
          </a:p>
        </p:txBody>
      </p:sp>
      <p:sp>
        <p:nvSpPr>
          <p:cNvPr id="26" name="文字方塊 237">
            <a:extLst>
              <a:ext uri="{FF2B5EF4-FFF2-40B4-BE49-F238E27FC236}">
                <a16:creationId xmlns:a16="http://schemas.microsoft.com/office/drawing/2014/main" id="{55A21408-60C7-0248-BD71-1E99E9B0CCED}"/>
              </a:ext>
            </a:extLst>
          </p:cNvPr>
          <p:cNvSpPr txBox="1"/>
          <p:nvPr/>
        </p:nvSpPr>
        <p:spPr>
          <a:xfrm>
            <a:off x="7812015" y="4270916"/>
            <a:ext cx="2028119" cy="33855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切圧距離設定可能</a:t>
            </a:r>
            <a:r>
              <a:rPr kumimoji="1" lang="en-US" altLang="zh-TW" sz="1600" b="1" dirty="0"/>
              <a:t>)</a:t>
            </a:r>
          </a:p>
        </p:txBody>
      </p:sp>
      <p:cxnSp>
        <p:nvCxnSpPr>
          <p:cNvPr id="27" name="直線單箭頭接點 26">
            <a:extLst>
              <a:ext uri="{FF2B5EF4-FFF2-40B4-BE49-F238E27FC236}">
                <a16:creationId xmlns:a16="http://schemas.microsoft.com/office/drawing/2014/main" id="{06A0395D-6D05-2A01-7182-F8A974ADBA1E}"/>
              </a:ext>
            </a:extLst>
          </p:cNvPr>
          <p:cNvCxnSpPr>
            <a:cxnSpLocks/>
          </p:cNvCxnSpPr>
          <p:nvPr/>
        </p:nvCxnSpPr>
        <p:spPr>
          <a:xfrm>
            <a:off x="6712894" y="4229013"/>
            <a:ext cx="143707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直線單箭頭接點 27">
            <a:extLst>
              <a:ext uri="{FF2B5EF4-FFF2-40B4-BE49-F238E27FC236}">
                <a16:creationId xmlns:a16="http://schemas.microsoft.com/office/drawing/2014/main" id="{FE4E1D7A-A639-CB23-4F6B-769670468894}"/>
              </a:ext>
            </a:extLst>
          </p:cNvPr>
          <p:cNvCxnSpPr>
            <a:cxnSpLocks/>
          </p:cNvCxnSpPr>
          <p:nvPr/>
        </p:nvCxnSpPr>
        <p:spPr>
          <a:xfrm>
            <a:off x="8153324" y="4229013"/>
            <a:ext cx="1125348" cy="0"/>
          </a:xfrm>
          <a:prstGeom prst="straightConnector1">
            <a:avLst/>
          </a:prstGeom>
          <a:ln w="38100">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線單箭頭接點 28">
            <a:extLst>
              <a:ext uri="{FF2B5EF4-FFF2-40B4-BE49-F238E27FC236}">
                <a16:creationId xmlns:a16="http://schemas.microsoft.com/office/drawing/2014/main" id="{7197C552-DD14-3498-9A09-78A57E761711}"/>
              </a:ext>
            </a:extLst>
          </p:cNvPr>
          <p:cNvCxnSpPr>
            <a:cxnSpLocks/>
          </p:cNvCxnSpPr>
          <p:nvPr/>
        </p:nvCxnSpPr>
        <p:spPr>
          <a:xfrm>
            <a:off x="9268631" y="4229012"/>
            <a:ext cx="1887719"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9" name="文字方塊 48">
            <a:extLst>
              <a:ext uri="{FF2B5EF4-FFF2-40B4-BE49-F238E27FC236}">
                <a16:creationId xmlns:a16="http://schemas.microsoft.com/office/drawing/2014/main" id="{EC0F9D61-C5C6-8DB8-910B-4229607946D5}"/>
              </a:ext>
            </a:extLst>
          </p:cNvPr>
          <p:cNvSpPr txBox="1"/>
          <p:nvPr/>
        </p:nvSpPr>
        <p:spPr>
          <a:xfrm>
            <a:off x="9620132" y="3948288"/>
            <a:ext cx="1552028" cy="338554"/>
          </a:xfrm>
          <a:prstGeom prst="rect">
            <a:avLst/>
          </a:prstGeom>
          <a:noFill/>
        </p:spPr>
        <p:txBody>
          <a:bodyPr wrap="none" rtlCol="0" anchor="ctr">
            <a:spAutoFit/>
          </a:bodyPr>
          <a:lstStyle/>
          <a:p>
            <a:r>
              <a:rPr lang="ja-JP" altLang="en-US" sz="1600" b="1" dirty="0">
                <a:latin typeface="+mn-ea"/>
              </a:rPr>
              <a:t>第三段　低切圧</a:t>
            </a:r>
          </a:p>
        </p:txBody>
      </p:sp>
      <p:grpSp>
        <p:nvGrpSpPr>
          <p:cNvPr id="101" name="群組 100">
            <a:extLst>
              <a:ext uri="{FF2B5EF4-FFF2-40B4-BE49-F238E27FC236}">
                <a16:creationId xmlns:a16="http://schemas.microsoft.com/office/drawing/2014/main" id="{32804B58-D730-5F79-40AF-074CBB832BFB}"/>
              </a:ext>
            </a:extLst>
          </p:cNvPr>
          <p:cNvGrpSpPr/>
          <p:nvPr/>
        </p:nvGrpSpPr>
        <p:grpSpPr>
          <a:xfrm>
            <a:off x="6158399" y="4710203"/>
            <a:ext cx="1549447" cy="1531973"/>
            <a:chOff x="6239876" y="4710203"/>
            <a:chExt cx="1549447" cy="1531973"/>
          </a:xfrm>
        </p:grpSpPr>
        <p:sp>
          <p:nvSpPr>
            <p:cNvPr id="66" name="文字方塊 65">
              <a:extLst>
                <a:ext uri="{FF2B5EF4-FFF2-40B4-BE49-F238E27FC236}">
                  <a16:creationId xmlns:a16="http://schemas.microsoft.com/office/drawing/2014/main" id="{CCC8A17D-DF93-2773-690D-B79F2D3185A2}"/>
                </a:ext>
              </a:extLst>
            </p:cNvPr>
            <p:cNvSpPr txBox="1"/>
            <p:nvPr/>
          </p:nvSpPr>
          <p:spPr>
            <a:xfrm>
              <a:off x="6239876" y="4710203"/>
              <a:ext cx="1463388" cy="338554"/>
            </a:xfrm>
            <a:prstGeom prst="rect">
              <a:avLst/>
            </a:prstGeom>
            <a:noFill/>
          </p:spPr>
          <p:txBody>
            <a:bodyPr wrap="square" rtlCol="0" anchor="ctr">
              <a:spAutoFit/>
            </a:bodyPr>
            <a:lstStyle/>
            <a:p>
              <a:r>
                <a:rPr lang="zh-TW" altLang="en-US" sz="1600" b="1" dirty="0">
                  <a:latin typeface="+mn-ea"/>
                </a:rPr>
                <a:t>①</a:t>
              </a:r>
              <a:r>
                <a:rPr lang="en-US" altLang="ja-JP" sz="1600" b="1" dirty="0">
                  <a:latin typeface="+mn-ea"/>
                </a:rPr>
                <a:t>AIR</a:t>
              </a:r>
              <a:r>
                <a:rPr lang="ja-JP" altLang="en-US" sz="1600" b="1" dirty="0">
                  <a:latin typeface="+mn-ea"/>
                </a:rPr>
                <a:t>供給源</a:t>
              </a:r>
              <a:endParaRPr lang="en-US" altLang="zh-TW" sz="1600" b="1" dirty="0">
                <a:latin typeface="+mn-ea"/>
              </a:endParaRPr>
            </a:p>
          </p:txBody>
        </p:sp>
        <p:grpSp>
          <p:nvGrpSpPr>
            <p:cNvPr id="97" name="群組 96">
              <a:extLst>
                <a:ext uri="{FF2B5EF4-FFF2-40B4-BE49-F238E27FC236}">
                  <a16:creationId xmlns:a16="http://schemas.microsoft.com/office/drawing/2014/main" id="{078D1A21-8B0E-694B-7D37-90A56890FB61}"/>
                </a:ext>
              </a:extLst>
            </p:cNvPr>
            <p:cNvGrpSpPr/>
            <p:nvPr/>
          </p:nvGrpSpPr>
          <p:grpSpPr>
            <a:xfrm>
              <a:off x="6251956" y="5032159"/>
              <a:ext cx="1537367" cy="1210017"/>
              <a:chOff x="6251956" y="5032159"/>
              <a:chExt cx="1537367" cy="1210017"/>
            </a:xfrm>
          </p:grpSpPr>
          <p:sp>
            <p:nvSpPr>
              <p:cNvPr id="70" name="矩形 69">
                <a:extLst>
                  <a:ext uri="{FF2B5EF4-FFF2-40B4-BE49-F238E27FC236}">
                    <a16:creationId xmlns:a16="http://schemas.microsoft.com/office/drawing/2014/main" id="{8F6175FA-DAC6-2265-9ED2-49E6EFE97990}"/>
                  </a:ext>
                </a:extLst>
              </p:cNvPr>
              <p:cNvSpPr/>
              <p:nvPr/>
            </p:nvSpPr>
            <p:spPr>
              <a:xfrm>
                <a:off x="6256922"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7" name="Image 1" descr="Image 1">
                <a:extLst>
                  <a:ext uri="{FF2B5EF4-FFF2-40B4-BE49-F238E27FC236}">
                    <a16:creationId xmlns:a16="http://schemas.microsoft.com/office/drawing/2014/main" id="{03222677-1F25-77CD-1173-FC43FD912E2F}"/>
                  </a:ext>
                </a:extLst>
              </p:cNvPr>
              <p:cNvPicPr>
                <a:picLocks noChangeAspect="1"/>
              </p:cNvPicPr>
              <p:nvPr/>
            </p:nvPicPr>
            <p:blipFill rotWithShape="1">
              <a:blip r:embed="rId3"/>
              <a:srcRect l="8626" t="13427" r="6077" b="14834"/>
              <a:stretch/>
            </p:blipFill>
            <p:spPr>
              <a:xfrm>
                <a:off x="6293093" y="5322627"/>
                <a:ext cx="1344836" cy="908794"/>
              </a:xfrm>
              <a:prstGeom prst="rect">
                <a:avLst/>
              </a:prstGeom>
            </p:spPr>
          </p:pic>
          <p:sp>
            <p:nvSpPr>
              <p:cNvPr id="81" name="文字方塊 80">
                <a:extLst>
                  <a:ext uri="{FF2B5EF4-FFF2-40B4-BE49-F238E27FC236}">
                    <a16:creationId xmlns:a16="http://schemas.microsoft.com/office/drawing/2014/main" id="{414F0182-61E6-F66B-BC9D-569AB96C806F}"/>
                  </a:ext>
                </a:extLst>
              </p:cNvPr>
              <p:cNvSpPr txBox="1"/>
              <p:nvPr/>
            </p:nvSpPr>
            <p:spPr>
              <a:xfrm>
                <a:off x="6251956" y="5032159"/>
                <a:ext cx="1537367" cy="338554"/>
              </a:xfrm>
              <a:prstGeom prst="rect">
                <a:avLst/>
              </a:prstGeom>
              <a:noFill/>
            </p:spPr>
            <p:txBody>
              <a:bodyPr wrap="square" rtlCol="0" anchor="ctr">
                <a:spAutoFit/>
              </a:bodyPr>
              <a:lstStyle/>
              <a:p>
                <a:r>
                  <a:rPr lang="en-US" altLang="zh-TW" sz="1600" b="1" dirty="0">
                    <a:latin typeface="+mn-ea"/>
                  </a:rPr>
                  <a:t>Air</a:t>
                </a:r>
                <a:r>
                  <a:rPr lang="zh-TW" altLang="en-US" sz="1600" b="1" dirty="0">
                    <a:latin typeface="+mn-ea"/>
                  </a:rPr>
                  <a:t> </a:t>
                </a:r>
                <a:r>
                  <a:rPr lang="en-US" altLang="ja-JP" sz="1600" b="1" dirty="0">
                    <a:latin typeface="+mn-ea"/>
                  </a:rPr>
                  <a:t>T</a:t>
                </a:r>
                <a:r>
                  <a:rPr lang="en-US" altLang="zh-TW" sz="1600" b="1" dirty="0">
                    <a:latin typeface="+mn-ea"/>
                  </a:rPr>
                  <a:t>ank</a:t>
                </a:r>
                <a:r>
                  <a:rPr lang="ja-JP" altLang="en-US" sz="1600" b="1" dirty="0">
                    <a:latin typeface="+mn-ea"/>
                  </a:rPr>
                  <a:t>追加</a:t>
                </a:r>
                <a:endParaRPr lang="en-US" altLang="zh-TW" sz="1600" b="1" dirty="0">
                  <a:latin typeface="+mn-ea"/>
                </a:endParaRPr>
              </a:p>
            </p:txBody>
          </p:sp>
        </p:grpSp>
      </p:grpSp>
      <p:grpSp>
        <p:nvGrpSpPr>
          <p:cNvPr id="102" name="群組 101">
            <a:extLst>
              <a:ext uri="{FF2B5EF4-FFF2-40B4-BE49-F238E27FC236}">
                <a16:creationId xmlns:a16="http://schemas.microsoft.com/office/drawing/2014/main" id="{941D8B1F-7D54-1FF9-CA6C-FEB649A431FE}"/>
              </a:ext>
            </a:extLst>
          </p:cNvPr>
          <p:cNvGrpSpPr/>
          <p:nvPr/>
        </p:nvGrpSpPr>
        <p:grpSpPr>
          <a:xfrm>
            <a:off x="7591597" y="4710203"/>
            <a:ext cx="1656259" cy="1531973"/>
            <a:chOff x="7673074" y="4710203"/>
            <a:chExt cx="1656259" cy="1531973"/>
          </a:xfrm>
        </p:grpSpPr>
        <p:sp>
          <p:nvSpPr>
            <p:cNvPr id="67" name="文字方塊 66">
              <a:extLst>
                <a:ext uri="{FF2B5EF4-FFF2-40B4-BE49-F238E27FC236}">
                  <a16:creationId xmlns:a16="http://schemas.microsoft.com/office/drawing/2014/main" id="{138D50C0-6273-AEDB-0B88-AD3C3C323909}"/>
                </a:ext>
              </a:extLst>
            </p:cNvPr>
            <p:cNvSpPr txBox="1"/>
            <p:nvPr/>
          </p:nvSpPr>
          <p:spPr>
            <a:xfrm>
              <a:off x="7678224" y="4710203"/>
              <a:ext cx="1419823" cy="338554"/>
            </a:xfrm>
            <a:prstGeom prst="rect">
              <a:avLst/>
            </a:prstGeom>
            <a:noFill/>
          </p:spPr>
          <p:txBody>
            <a:bodyPr wrap="square" rtlCol="0" anchor="ctr">
              <a:spAutoFit/>
            </a:bodyPr>
            <a:lstStyle/>
            <a:p>
              <a:r>
                <a:rPr lang="zh-TW" altLang="en-US" sz="1600" b="1" dirty="0">
                  <a:latin typeface="+mn-ea"/>
                </a:rPr>
                <a:t>②</a:t>
              </a:r>
              <a:r>
                <a:rPr lang="ja-JP" altLang="en-US" sz="1600" b="1" dirty="0">
                  <a:latin typeface="+mn-ea"/>
                </a:rPr>
                <a:t>動作切替</a:t>
              </a:r>
              <a:endParaRPr lang="en-US" altLang="zh-TW" sz="1600" b="1" dirty="0">
                <a:latin typeface="+mn-ea"/>
              </a:endParaRPr>
            </a:p>
          </p:txBody>
        </p:sp>
        <p:grpSp>
          <p:nvGrpSpPr>
            <p:cNvPr id="98" name="群組 97">
              <a:extLst>
                <a:ext uri="{FF2B5EF4-FFF2-40B4-BE49-F238E27FC236}">
                  <a16:creationId xmlns:a16="http://schemas.microsoft.com/office/drawing/2014/main" id="{BBB72BCD-5D00-C558-FFBE-A649FF43B9B8}"/>
                </a:ext>
              </a:extLst>
            </p:cNvPr>
            <p:cNvGrpSpPr/>
            <p:nvPr/>
          </p:nvGrpSpPr>
          <p:grpSpPr>
            <a:xfrm>
              <a:off x="7673074" y="5021426"/>
              <a:ext cx="1656259" cy="1220750"/>
              <a:chOff x="7673074" y="5021426"/>
              <a:chExt cx="1656259" cy="1220750"/>
            </a:xfrm>
          </p:grpSpPr>
          <p:sp>
            <p:nvSpPr>
              <p:cNvPr id="74" name="矩形 73">
                <a:extLst>
                  <a:ext uri="{FF2B5EF4-FFF2-40B4-BE49-F238E27FC236}">
                    <a16:creationId xmlns:a16="http://schemas.microsoft.com/office/drawing/2014/main" id="{20A2870E-F19A-5D24-206B-5EE7EBCDB86E}"/>
                  </a:ext>
                </a:extLst>
              </p:cNvPr>
              <p:cNvSpPr/>
              <p:nvPr/>
            </p:nvSpPr>
            <p:spPr>
              <a:xfrm>
                <a:off x="7673074"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8" name="Image 15" descr="Image 15">
                <a:extLst>
                  <a:ext uri="{FF2B5EF4-FFF2-40B4-BE49-F238E27FC236}">
                    <a16:creationId xmlns:a16="http://schemas.microsoft.com/office/drawing/2014/main" id="{557F9C42-0CE2-4001-7DA9-CA26A38BC402}"/>
                  </a:ext>
                </a:extLst>
              </p:cNvPr>
              <p:cNvPicPr>
                <a:picLocks noChangeAspect="1"/>
              </p:cNvPicPr>
              <p:nvPr/>
            </p:nvPicPr>
            <p:blipFill rotWithShape="1">
              <a:blip r:embed="rId4"/>
              <a:srcRect l="9518" t="17528" r="14384" b="12991"/>
              <a:stretch/>
            </p:blipFill>
            <p:spPr>
              <a:xfrm>
                <a:off x="7748131" y="5316297"/>
                <a:ext cx="1284660" cy="907200"/>
              </a:xfrm>
              <a:prstGeom prst="rect">
                <a:avLst/>
              </a:prstGeom>
            </p:spPr>
          </p:pic>
          <p:sp>
            <p:nvSpPr>
              <p:cNvPr id="82" name="文字方塊 81">
                <a:extLst>
                  <a:ext uri="{FF2B5EF4-FFF2-40B4-BE49-F238E27FC236}">
                    <a16:creationId xmlns:a16="http://schemas.microsoft.com/office/drawing/2014/main" id="{3C88496A-2AA6-4755-9EAA-11C46D014EDD}"/>
                  </a:ext>
                </a:extLst>
              </p:cNvPr>
              <p:cNvSpPr txBox="1"/>
              <p:nvPr/>
            </p:nvSpPr>
            <p:spPr>
              <a:xfrm>
                <a:off x="7791966" y="5021426"/>
                <a:ext cx="1537367" cy="338554"/>
              </a:xfrm>
              <a:prstGeom prst="rect">
                <a:avLst/>
              </a:prstGeom>
              <a:noFill/>
            </p:spPr>
            <p:txBody>
              <a:bodyPr wrap="square" rtlCol="0" anchor="ctr">
                <a:spAutoFit/>
              </a:bodyPr>
              <a:lstStyle/>
              <a:p>
                <a:r>
                  <a:rPr lang="ja-JP" altLang="en-US" sz="1600" b="1" dirty="0">
                    <a:latin typeface="+mn-ea"/>
                  </a:rPr>
                  <a:t>電磁弁追加</a:t>
                </a:r>
                <a:endParaRPr lang="en-US" altLang="zh-TW" sz="1600" b="1" dirty="0">
                  <a:latin typeface="+mn-ea"/>
                </a:endParaRPr>
              </a:p>
            </p:txBody>
          </p:sp>
        </p:grpSp>
      </p:grpSp>
      <p:grpSp>
        <p:nvGrpSpPr>
          <p:cNvPr id="103" name="群組 102">
            <a:extLst>
              <a:ext uri="{FF2B5EF4-FFF2-40B4-BE49-F238E27FC236}">
                <a16:creationId xmlns:a16="http://schemas.microsoft.com/office/drawing/2014/main" id="{BB90E799-C1BF-8B8D-5627-16BC714FF124}"/>
              </a:ext>
            </a:extLst>
          </p:cNvPr>
          <p:cNvGrpSpPr/>
          <p:nvPr/>
        </p:nvGrpSpPr>
        <p:grpSpPr>
          <a:xfrm>
            <a:off x="8940938" y="4710203"/>
            <a:ext cx="1771094" cy="1531976"/>
            <a:chOff x="9022415" y="4710203"/>
            <a:chExt cx="1771094" cy="1531976"/>
          </a:xfrm>
        </p:grpSpPr>
        <p:sp>
          <p:nvSpPr>
            <p:cNvPr id="69" name="文字方塊 68">
              <a:extLst>
                <a:ext uri="{FF2B5EF4-FFF2-40B4-BE49-F238E27FC236}">
                  <a16:creationId xmlns:a16="http://schemas.microsoft.com/office/drawing/2014/main" id="{E92198A6-18E4-3413-6F06-7CD552E66FEF}"/>
                </a:ext>
              </a:extLst>
            </p:cNvPr>
            <p:cNvSpPr txBox="1"/>
            <p:nvPr/>
          </p:nvSpPr>
          <p:spPr>
            <a:xfrm>
              <a:off x="9068558" y="4710203"/>
              <a:ext cx="1537367" cy="338554"/>
            </a:xfrm>
            <a:prstGeom prst="rect">
              <a:avLst/>
            </a:prstGeom>
            <a:noFill/>
          </p:spPr>
          <p:txBody>
            <a:bodyPr wrap="square" rtlCol="0" anchor="ctr">
              <a:spAutoFit/>
            </a:bodyPr>
            <a:lstStyle/>
            <a:p>
              <a:r>
                <a:rPr lang="zh-TW" altLang="en-US" sz="1600" b="1" dirty="0">
                  <a:latin typeface="+mn-ea"/>
                </a:rPr>
                <a:t>③</a:t>
              </a:r>
              <a:r>
                <a:rPr lang="ja-JP" altLang="en-US" sz="1600" b="1" dirty="0">
                  <a:latin typeface="+mn-ea"/>
                </a:rPr>
                <a:t>切圧調整</a:t>
              </a:r>
              <a:endParaRPr lang="en-US" altLang="zh-TW" sz="1600" b="1" dirty="0">
                <a:latin typeface="+mn-ea"/>
              </a:endParaRPr>
            </a:p>
          </p:txBody>
        </p:sp>
        <p:grpSp>
          <p:nvGrpSpPr>
            <p:cNvPr id="99" name="群組 98">
              <a:extLst>
                <a:ext uri="{FF2B5EF4-FFF2-40B4-BE49-F238E27FC236}">
                  <a16:creationId xmlns:a16="http://schemas.microsoft.com/office/drawing/2014/main" id="{A8401FA9-0D54-8BA7-3B88-317D70C5AF53}"/>
                </a:ext>
              </a:extLst>
            </p:cNvPr>
            <p:cNvGrpSpPr/>
            <p:nvPr/>
          </p:nvGrpSpPr>
          <p:grpSpPr>
            <a:xfrm>
              <a:off x="9022415" y="5027130"/>
              <a:ext cx="1771094" cy="1215049"/>
              <a:chOff x="9022415" y="5027130"/>
              <a:chExt cx="1771094" cy="1215049"/>
            </a:xfrm>
          </p:grpSpPr>
          <p:sp>
            <p:nvSpPr>
              <p:cNvPr id="75" name="矩形 74">
                <a:extLst>
                  <a:ext uri="{FF2B5EF4-FFF2-40B4-BE49-F238E27FC236}">
                    <a16:creationId xmlns:a16="http://schemas.microsoft.com/office/drawing/2014/main" id="{CF3EB06A-31C1-5726-FB87-43176078002D}"/>
                  </a:ext>
                </a:extLst>
              </p:cNvPr>
              <p:cNvSpPr/>
              <p:nvPr/>
            </p:nvSpPr>
            <p:spPr>
              <a:xfrm>
                <a:off x="9092053" y="5080247"/>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9" name="Image 13" descr="Image 13">
                <a:extLst>
                  <a:ext uri="{FF2B5EF4-FFF2-40B4-BE49-F238E27FC236}">
                    <a16:creationId xmlns:a16="http://schemas.microsoft.com/office/drawing/2014/main" id="{58F26BCE-F397-7738-060F-8A52C9D96BEB}"/>
                  </a:ext>
                </a:extLst>
              </p:cNvPr>
              <p:cNvPicPr>
                <a:picLocks noChangeAspect="1"/>
              </p:cNvPicPr>
              <p:nvPr/>
            </p:nvPicPr>
            <p:blipFill rotWithShape="1">
              <a:blip r:embed="rId5"/>
              <a:srcRect l="10239" t="10929" r="6938" b="6516"/>
              <a:stretch/>
            </p:blipFill>
            <p:spPr>
              <a:xfrm>
                <a:off x="9126392" y="5316290"/>
                <a:ext cx="1332614" cy="907200"/>
              </a:xfrm>
              <a:prstGeom prst="rect">
                <a:avLst/>
              </a:prstGeom>
            </p:spPr>
          </p:pic>
          <p:sp>
            <p:nvSpPr>
              <p:cNvPr id="83" name="文字方塊 82">
                <a:extLst>
                  <a:ext uri="{FF2B5EF4-FFF2-40B4-BE49-F238E27FC236}">
                    <a16:creationId xmlns:a16="http://schemas.microsoft.com/office/drawing/2014/main" id="{E0CEDF4C-DC9B-2B16-40DC-38736DC5AD8F}"/>
                  </a:ext>
                </a:extLst>
              </p:cNvPr>
              <p:cNvSpPr txBox="1"/>
              <p:nvPr/>
            </p:nvSpPr>
            <p:spPr>
              <a:xfrm>
                <a:off x="9022415" y="5027130"/>
                <a:ext cx="1771094" cy="338554"/>
              </a:xfrm>
              <a:prstGeom prst="rect">
                <a:avLst/>
              </a:prstGeom>
              <a:noFill/>
            </p:spPr>
            <p:txBody>
              <a:bodyPr wrap="square" rtlCol="0" anchor="ctr">
                <a:spAutoFit/>
              </a:bodyPr>
              <a:lstStyle/>
              <a:p>
                <a:r>
                  <a:rPr lang="ja-JP" altLang="en-US" sz="1600" b="1" dirty="0">
                    <a:latin typeface="+mn-ea"/>
                  </a:rPr>
                  <a:t>レギュレータ追加</a:t>
                </a:r>
                <a:endParaRPr lang="en-US" altLang="zh-TW" sz="1600" b="1" dirty="0">
                  <a:latin typeface="+mn-ea"/>
                </a:endParaRPr>
              </a:p>
            </p:txBody>
          </p:sp>
        </p:grpSp>
      </p:grpSp>
      <p:grpSp>
        <p:nvGrpSpPr>
          <p:cNvPr id="104" name="群組 103">
            <a:extLst>
              <a:ext uri="{FF2B5EF4-FFF2-40B4-BE49-F238E27FC236}">
                <a16:creationId xmlns:a16="http://schemas.microsoft.com/office/drawing/2014/main" id="{E38F2649-3B27-1731-18B1-5CB6D9431DC1}"/>
              </a:ext>
            </a:extLst>
          </p:cNvPr>
          <p:cNvGrpSpPr/>
          <p:nvPr/>
        </p:nvGrpSpPr>
        <p:grpSpPr>
          <a:xfrm>
            <a:off x="10434848" y="4710203"/>
            <a:ext cx="1470485" cy="1534937"/>
            <a:chOff x="10516325" y="4710203"/>
            <a:chExt cx="1470485" cy="1534937"/>
          </a:xfrm>
        </p:grpSpPr>
        <p:sp>
          <p:nvSpPr>
            <p:cNvPr id="68" name="文字方塊 67">
              <a:extLst>
                <a:ext uri="{FF2B5EF4-FFF2-40B4-BE49-F238E27FC236}">
                  <a16:creationId xmlns:a16="http://schemas.microsoft.com/office/drawing/2014/main" id="{D1DB94FB-273C-8BEA-076E-6A3616DFA97B}"/>
                </a:ext>
              </a:extLst>
            </p:cNvPr>
            <p:cNvSpPr txBox="1"/>
            <p:nvPr/>
          </p:nvSpPr>
          <p:spPr>
            <a:xfrm>
              <a:off x="10611580" y="4710203"/>
              <a:ext cx="1339978" cy="338554"/>
            </a:xfrm>
            <a:prstGeom prst="rect">
              <a:avLst/>
            </a:prstGeom>
            <a:noFill/>
          </p:spPr>
          <p:txBody>
            <a:bodyPr wrap="square" rtlCol="0" anchor="ctr">
              <a:spAutoFit/>
            </a:bodyPr>
            <a:lstStyle/>
            <a:p>
              <a:r>
                <a:rPr lang="ja-JP" altLang="en-US" sz="1600" b="1" dirty="0">
                  <a:latin typeface="+mn-ea"/>
                </a:rPr>
                <a:t>④動作設定</a:t>
              </a:r>
              <a:endParaRPr lang="en-US" altLang="zh-TW" sz="1600" b="1" dirty="0">
                <a:latin typeface="+mn-ea"/>
              </a:endParaRPr>
            </a:p>
          </p:txBody>
        </p:sp>
        <p:grpSp>
          <p:nvGrpSpPr>
            <p:cNvPr id="100" name="群組 99">
              <a:extLst>
                <a:ext uri="{FF2B5EF4-FFF2-40B4-BE49-F238E27FC236}">
                  <a16:creationId xmlns:a16="http://schemas.microsoft.com/office/drawing/2014/main" id="{DB0A7239-F393-4F25-109B-2802D252DFC9}"/>
                </a:ext>
              </a:extLst>
            </p:cNvPr>
            <p:cNvGrpSpPr/>
            <p:nvPr/>
          </p:nvGrpSpPr>
          <p:grpSpPr>
            <a:xfrm>
              <a:off x="10516325" y="5043566"/>
              <a:ext cx="1470485" cy="1201574"/>
              <a:chOff x="10516325" y="5043566"/>
              <a:chExt cx="1470485" cy="1201574"/>
            </a:xfrm>
          </p:grpSpPr>
          <p:sp>
            <p:nvSpPr>
              <p:cNvPr id="76" name="矩形 75">
                <a:extLst>
                  <a:ext uri="{FF2B5EF4-FFF2-40B4-BE49-F238E27FC236}">
                    <a16:creationId xmlns:a16="http://schemas.microsoft.com/office/drawing/2014/main" id="{F4B7DA06-5A72-1BEB-0009-FA7DFAE7AB5C}"/>
                  </a:ext>
                </a:extLst>
              </p:cNvPr>
              <p:cNvSpPr/>
              <p:nvPr/>
            </p:nvSpPr>
            <p:spPr>
              <a:xfrm>
                <a:off x="10516325" y="5083208"/>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80" name="Image 2" descr="Image 2">
                <a:extLst>
                  <a:ext uri="{FF2B5EF4-FFF2-40B4-BE49-F238E27FC236}">
                    <a16:creationId xmlns:a16="http://schemas.microsoft.com/office/drawing/2014/main" id="{835FB7B2-D84B-5F3F-C40D-3689DF5A4F7E}"/>
                  </a:ext>
                </a:extLst>
              </p:cNvPr>
              <p:cNvPicPr>
                <a:picLocks noChangeAspect="1"/>
              </p:cNvPicPr>
              <p:nvPr/>
            </p:nvPicPr>
            <p:blipFill rotWithShape="1">
              <a:blip r:embed="rId6"/>
              <a:srcRect l="9903" t="7863" r="6927" b="14317"/>
              <a:stretch/>
            </p:blipFill>
            <p:spPr>
              <a:xfrm>
                <a:off x="10572267" y="5323424"/>
                <a:ext cx="1318180" cy="907200"/>
              </a:xfrm>
              <a:prstGeom prst="rect">
                <a:avLst/>
              </a:prstGeom>
            </p:spPr>
          </p:pic>
          <p:sp>
            <p:nvSpPr>
              <p:cNvPr id="84" name="文字方塊 83">
                <a:extLst>
                  <a:ext uri="{FF2B5EF4-FFF2-40B4-BE49-F238E27FC236}">
                    <a16:creationId xmlns:a16="http://schemas.microsoft.com/office/drawing/2014/main" id="{0BD113E9-D88D-225A-AFAD-59204E93CE88}"/>
                  </a:ext>
                </a:extLst>
              </p:cNvPr>
              <p:cNvSpPr txBox="1"/>
              <p:nvPr/>
            </p:nvSpPr>
            <p:spPr>
              <a:xfrm>
                <a:off x="10646832" y="5043566"/>
                <a:ext cx="1339978" cy="338554"/>
              </a:xfrm>
              <a:prstGeom prst="rect">
                <a:avLst/>
              </a:prstGeom>
              <a:noFill/>
            </p:spPr>
            <p:txBody>
              <a:bodyPr wrap="square" rtlCol="0" anchor="ctr">
                <a:spAutoFit/>
              </a:bodyPr>
              <a:lstStyle/>
              <a:p>
                <a:r>
                  <a:rPr lang="ja-JP" altLang="en-US" sz="1600" b="1" dirty="0">
                    <a:latin typeface="+mn-ea"/>
                  </a:rPr>
                  <a:t>ソフト改造</a:t>
                </a:r>
                <a:endParaRPr lang="en-US" altLang="zh-TW" sz="1600" b="1" dirty="0">
                  <a:latin typeface="+mn-ea"/>
                </a:endParaRPr>
              </a:p>
            </p:txBody>
          </p:sp>
        </p:grpSp>
      </p:grpSp>
      <p:sp>
        <p:nvSpPr>
          <p:cNvPr id="87" name="右矢印 12">
            <a:extLst>
              <a:ext uri="{FF2B5EF4-FFF2-40B4-BE49-F238E27FC236}">
                <a16:creationId xmlns:a16="http://schemas.microsoft.com/office/drawing/2014/main" id="{C57E80F0-8361-F32D-A100-8C6CBC818859}"/>
              </a:ext>
            </a:extLst>
          </p:cNvPr>
          <p:cNvSpPr>
            <a:spLocks noChangeArrowheads="1"/>
          </p:cNvSpPr>
          <p:nvPr/>
        </p:nvSpPr>
        <p:spPr bwMode="auto">
          <a:xfrm>
            <a:off x="5529566" y="3503650"/>
            <a:ext cx="491456"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0" name="テキスト ボックス 25">
            <a:extLst>
              <a:ext uri="{FF2B5EF4-FFF2-40B4-BE49-F238E27FC236}">
                <a16:creationId xmlns:a16="http://schemas.microsoft.com/office/drawing/2014/main" id="{FC8CD254-7C97-2908-76E9-8225838055E3}"/>
              </a:ext>
            </a:extLst>
          </p:cNvPr>
          <p:cNvSpPr txBox="1"/>
          <p:nvPr/>
        </p:nvSpPr>
        <p:spPr>
          <a:xfrm>
            <a:off x="349915" y="1086347"/>
            <a:ext cx="4955715" cy="584775"/>
          </a:xfrm>
          <a:prstGeom prst="rect">
            <a:avLst/>
          </a:prstGeom>
          <a:noFill/>
        </p:spPr>
        <p:txBody>
          <a:bodyPr wrap="square">
            <a:spAutoFit/>
          </a:bodyPr>
          <a:lstStyle/>
          <a:p>
            <a:r>
              <a:rPr kumimoji="1" lang="ja-JP" altLang="en-US" sz="1600" dirty="0"/>
              <a:t>板厚変化激しいところは切圧高いの原因で割れ発生し易い、分段の設定</a:t>
            </a:r>
            <a:r>
              <a:rPr kumimoji="1" lang="en-US" altLang="ja-JP" sz="1600" dirty="0"/>
              <a:t>SENSOR</a:t>
            </a:r>
            <a:r>
              <a:rPr kumimoji="1" lang="ja-JP" altLang="en-US" sz="1600" dirty="0"/>
              <a:t>位置決めるので距離変更難し</a:t>
            </a:r>
            <a:r>
              <a:rPr kumimoji="1" lang="zh-TW" altLang="en-US" sz="1600" dirty="0"/>
              <a:t>。</a:t>
            </a:r>
            <a:endParaRPr kumimoji="1" lang="en-US" altLang="ja-JP" sz="1600" dirty="0"/>
          </a:p>
        </p:txBody>
      </p:sp>
      <p:sp>
        <p:nvSpPr>
          <p:cNvPr id="91" name="テキスト ボックス 25">
            <a:extLst>
              <a:ext uri="{FF2B5EF4-FFF2-40B4-BE49-F238E27FC236}">
                <a16:creationId xmlns:a16="http://schemas.microsoft.com/office/drawing/2014/main" id="{200CFBAE-34B6-FBF3-8C4B-0A6569D8BFC6}"/>
              </a:ext>
            </a:extLst>
          </p:cNvPr>
          <p:cNvSpPr txBox="1"/>
          <p:nvPr/>
        </p:nvSpPr>
        <p:spPr>
          <a:xfrm>
            <a:off x="6628798" y="1070356"/>
            <a:ext cx="4901323" cy="584775"/>
          </a:xfrm>
          <a:prstGeom prst="rect">
            <a:avLst/>
          </a:prstGeom>
          <a:noFill/>
        </p:spPr>
        <p:txBody>
          <a:bodyPr wrap="square">
            <a:spAutoFit/>
          </a:bodyPr>
          <a:lstStyle/>
          <a:p>
            <a:r>
              <a:rPr kumimoji="1" lang="ja-JP" altLang="en-US" sz="1600" dirty="0"/>
              <a:t>切圧分段設定増加、板厚変化激しいところ圧力設定可能になる現実の状況見て分段の圧力と距離設定可能</a:t>
            </a:r>
            <a:endParaRPr kumimoji="1" lang="en-US" altLang="ja-JP" sz="1600" dirty="0"/>
          </a:p>
        </p:txBody>
      </p:sp>
      <p:sp>
        <p:nvSpPr>
          <p:cNvPr id="92" name="テキスト ボックス 25">
            <a:extLst>
              <a:ext uri="{FF2B5EF4-FFF2-40B4-BE49-F238E27FC236}">
                <a16:creationId xmlns:a16="http://schemas.microsoft.com/office/drawing/2014/main" id="{4922DAD6-333B-203D-4206-25CE5E69EFDB}"/>
              </a:ext>
            </a:extLst>
          </p:cNvPr>
          <p:cNvSpPr txBox="1"/>
          <p:nvPr/>
        </p:nvSpPr>
        <p:spPr>
          <a:xfrm>
            <a:off x="293706" y="772981"/>
            <a:ext cx="1534741" cy="400110"/>
          </a:xfrm>
          <a:prstGeom prst="rect">
            <a:avLst/>
          </a:prstGeom>
          <a:noFill/>
        </p:spPr>
        <p:txBody>
          <a:bodyPr wrap="square">
            <a:spAutoFit/>
          </a:bodyPr>
          <a:lstStyle/>
          <a:p>
            <a:r>
              <a:rPr kumimoji="1" lang="ja-JP" altLang="en-US" sz="2000" dirty="0"/>
              <a:t>■対策前</a:t>
            </a:r>
            <a:endParaRPr kumimoji="1" lang="en-US" altLang="ja-JP" sz="2000" dirty="0"/>
          </a:p>
        </p:txBody>
      </p:sp>
      <p:sp>
        <p:nvSpPr>
          <p:cNvPr id="93" name="テキスト ボックス 25">
            <a:extLst>
              <a:ext uri="{FF2B5EF4-FFF2-40B4-BE49-F238E27FC236}">
                <a16:creationId xmlns:a16="http://schemas.microsoft.com/office/drawing/2014/main" id="{9D58FF78-6051-517B-F4D6-E199B0B749F1}"/>
              </a:ext>
            </a:extLst>
          </p:cNvPr>
          <p:cNvSpPr txBox="1"/>
          <p:nvPr/>
        </p:nvSpPr>
        <p:spPr>
          <a:xfrm>
            <a:off x="6487876" y="748400"/>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9" name="文字方塊 8">
            <a:extLst>
              <a:ext uri="{FF2B5EF4-FFF2-40B4-BE49-F238E27FC236}">
                <a16:creationId xmlns:a16="http://schemas.microsoft.com/office/drawing/2014/main" id="{E70B5135-CC57-DB98-2250-E361716AC43B}"/>
              </a:ext>
            </a:extLst>
          </p:cNvPr>
          <p:cNvSpPr txBox="1"/>
          <p:nvPr/>
        </p:nvSpPr>
        <p:spPr>
          <a:xfrm>
            <a:off x="2388114" y="2767214"/>
            <a:ext cx="1508746" cy="338554"/>
          </a:xfrm>
          <a:prstGeom prst="rect">
            <a:avLst/>
          </a:prstGeom>
          <a:noFill/>
        </p:spPr>
        <p:txBody>
          <a:bodyPr wrap="none" rtlCol="0" anchor="ctr">
            <a:spAutoFit/>
          </a:bodyPr>
          <a:lstStyle/>
          <a:p>
            <a:r>
              <a:rPr lang="ja-JP" altLang="en-US" sz="1600" b="1" dirty="0">
                <a:solidFill>
                  <a:srgbClr val="FF0000"/>
                </a:solidFill>
                <a:latin typeface="+mn-ea"/>
              </a:rPr>
              <a:t>割れ発生し易い</a:t>
            </a:r>
          </a:p>
        </p:txBody>
      </p:sp>
      <p:cxnSp>
        <p:nvCxnSpPr>
          <p:cNvPr id="18" name="直線單箭頭接點 17">
            <a:extLst>
              <a:ext uri="{FF2B5EF4-FFF2-40B4-BE49-F238E27FC236}">
                <a16:creationId xmlns:a16="http://schemas.microsoft.com/office/drawing/2014/main" id="{E3DEA811-7A95-0F7C-6673-01DE9F5C638E}"/>
              </a:ext>
            </a:extLst>
          </p:cNvPr>
          <p:cNvCxnSpPr>
            <a:cxnSpLocks/>
          </p:cNvCxnSpPr>
          <p:nvPr/>
        </p:nvCxnSpPr>
        <p:spPr>
          <a:xfrm flipV="1">
            <a:off x="2432074" y="2449546"/>
            <a:ext cx="0" cy="525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0" name="圖片 49">
            <a:extLst>
              <a:ext uri="{FF2B5EF4-FFF2-40B4-BE49-F238E27FC236}">
                <a16:creationId xmlns:a16="http://schemas.microsoft.com/office/drawing/2014/main" id="{431C10C2-72F0-DDB7-3990-AE51467479EC}"/>
              </a:ext>
            </a:extLst>
          </p:cNvPr>
          <p:cNvPicPr>
            <a:picLocks noChangeAspect="1"/>
          </p:cNvPicPr>
          <p:nvPr/>
        </p:nvPicPr>
        <p:blipFill>
          <a:blip r:embed="rId7"/>
          <a:stretch>
            <a:fillRect/>
          </a:stretch>
        </p:blipFill>
        <p:spPr>
          <a:xfrm>
            <a:off x="570713" y="3245511"/>
            <a:ext cx="4535817" cy="304826"/>
          </a:xfrm>
          <a:prstGeom prst="rect">
            <a:avLst/>
          </a:prstGeom>
        </p:spPr>
      </p:pic>
      <p:sp>
        <p:nvSpPr>
          <p:cNvPr id="51" name="橢圓 50">
            <a:extLst>
              <a:ext uri="{FF2B5EF4-FFF2-40B4-BE49-F238E27FC236}">
                <a16:creationId xmlns:a16="http://schemas.microsoft.com/office/drawing/2014/main" id="{A9DA60CF-C762-4B82-4592-C8F1E27309C0}"/>
              </a:ext>
            </a:extLst>
          </p:cNvPr>
          <p:cNvSpPr/>
          <p:nvPr/>
        </p:nvSpPr>
        <p:spPr>
          <a:xfrm>
            <a:off x="2100569" y="3041675"/>
            <a:ext cx="659786" cy="65978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7FE387EF-D7EC-6921-E7F4-D361E2D65208}"/>
              </a:ext>
            </a:extLst>
          </p:cNvPr>
          <p:cNvPicPr>
            <a:picLocks noChangeAspect="1"/>
          </p:cNvPicPr>
          <p:nvPr/>
        </p:nvPicPr>
        <p:blipFill>
          <a:blip r:embed="rId8"/>
          <a:stretch>
            <a:fillRect/>
          </a:stretch>
        </p:blipFill>
        <p:spPr>
          <a:xfrm>
            <a:off x="646699" y="2578555"/>
            <a:ext cx="365792" cy="701101"/>
          </a:xfrm>
          <a:prstGeom prst="rect">
            <a:avLst/>
          </a:prstGeom>
        </p:spPr>
      </p:pic>
      <p:pic>
        <p:nvPicPr>
          <p:cNvPr id="53" name="圖片 52">
            <a:extLst>
              <a:ext uri="{FF2B5EF4-FFF2-40B4-BE49-F238E27FC236}">
                <a16:creationId xmlns:a16="http://schemas.microsoft.com/office/drawing/2014/main" id="{E41EAE3F-8643-336A-0FED-180A7F8E8EC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278" t="14703" r="59874" b="17305"/>
          <a:stretch/>
        </p:blipFill>
        <p:spPr>
          <a:xfrm>
            <a:off x="656732" y="4169568"/>
            <a:ext cx="1757362" cy="111919"/>
          </a:xfrm>
          <a:prstGeom prst="rect">
            <a:avLst/>
          </a:prstGeom>
        </p:spPr>
      </p:pic>
      <p:pic>
        <p:nvPicPr>
          <p:cNvPr id="54" name="圖片 53">
            <a:extLst>
              <a:ext uri="{FF2B5EF4-FFF2-40B4-BE49-F238E27FC236}">
                <a16:creationId xmlns:a16="http://schemas.microsoft.com/office/drawing/2014/main" id="{CAE5D515-4CCB-829F-261C-F18FE3297BD5}"/>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40547" t="15283" r="1128" b="12385"/>
          <a:stretch/>
        </p:blipFill>
        <p:spPr>
          <a:xfrm>
            <a:off x="2433145" y="4169568"/>
            <a:ext cx="2638424" cy="119063"/>
          </a:xfrm>
          <a:prstGeom prst="rect">
            <a:avLst/>
          </a:prstGeom>
        </p:spPr>
      </p:pic>
      <p:pic>
        <p:nvPicPr>
          <p:cNvPr id="58" name="圖片 57">
            <a:extLst>
              <a:ext uri="{FF2B5EF4-FFF2-40B4-BE49-F238E27FC236}">
                <a16:creationId xmlns:a16="http://schemas.microsoft.com/office/drawing/2014/main" id="{3D71FD7B-4252-ECEE-CF30-746FF86DDB1E}"/>
              </a:ext>
            </a:extLst>
          </p:cNvPr>
          <p:cNvPicPr>
            <a:picLocks noChangeAspect="1"/>
          </p:cNvPicPr>
          <p:nvPr/>
        </p:nvPicPr>
        <p:blipFill>
          <a:blip r:embed="rId7"/>
          <a:stretch>
            <a:fillRect/>
          </a:stretch>
        </p:blipFill>
        <p:spPr>
          <a:xfrm>
            <a:off x="6657146" y="3245511"/>
            <a:ext cx="4535817" cy="304826"/>
          </a:xfrm>
          <a:prstGeom prst="rect">
            <a:avLst/>
          </a:prstGeom>
        </p:spPr>
      </p:pic>
      <p:sp>
        <p:nvSpPr>
          <p:cNvPr id="89" name="文字方塊 88">
            <a:extLst>
              <a:ext uri="{FF2B5EF4-FFF2-40B4-BE49-F238E27FC236}">
                <a16:creationId xmlns:a16="http://schemas.microsoft.com/office/drawing/2014/main" id="{4BF93AAB-3A5D-C091-EA3B-2BFC64D81322}"/>
              </a:ext>
            </a:extLst>
          </p:cNvPr>
          <p:cNvSpPr txBox="1"/>
          <p:nvPr/>
        </p:nvSpPr>
        <p:spPr>
          <a:xfrm>
            <a:off x="8480339" y="2767214"/>
            <a:ext cx="1415772" cy="338554"/>
          </a:xfrm>
          <a:prstGeom prst="rect">
            <a:avLst/>
          </a:prstGeom>
          <a:noFill/>
        </p:spPr>
        <p:txBody>
          <a:bodyPr wrap="none" rtlCol="0" anchor="ctr">
            <a:spAutoFit/>
          </a:bodyPr>
          <a:lstStyle/>
          <a:p>
            <a:r>
              <a:rPr lang="zh-TW" altLang="en-US" sz="1600" b="1" dirty="0">
                <a:solidFill>
                  <a:srgbClr val="FF0000"/>
                </a:solidFill>
                <a:latin typeface="+mn-ea"/>
              </a:rPr>
              <a:t>切圧分段設定</a:t>
            </a:r>
            <a:endParaRPr lang="ja-JP" altLang="en-US" sz="1600" b="1" dirty="0">
              <a:solidFill>
                <a:srgbClr val="FF0000"/>
              </a:solidFill>
              <a:latin typeface="+mn-ea"/>
            </a:endParaRPr>
          </a:p>
        </p:txBody>
      </p:sp>
      <p:cxnSp>
        <p:nvCxnSpPr>
          <p:cNvPr id="94" name="直線單箭頭接點 93">
            <a:extLst>
              <a:ext uri="{FF2B5EF4-FFF2-40B4-BE49-F238E27FC236}">
                <a16:creationId xmlns:a16="http://schemas.microsoft.com/office/drawing/2014/main" id="{C8A83BFE-0AAC-2E69-00CD-77353330C8B9}"/>
              </a:ext>
            </a:extLst>
          </p:cNvPr>
          <p:cNvCxnSpPr>
            <a:cxnSpLocks/>
          </p:cNvCxnSpPr>
          <p:nvPr/>
        </p:nvCxnSpPr>
        <p:spPr>
          <a:xfrm flipV="1">
            <a:off x="8524299" y="2467652"/>
            <a:ext cx="0" cy="525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a:extLst>
              <a:ext uri="{FF2B5EF4-FFF2-40B4-BE49-F238E27FC236}">
                <a16:creationId xmlns:a16="http://schemas.microsoft.com/office/drawing/2014/main" id="{19D22F28-0DB8-B8C1-AF36-068491719AE9}"/>
              </a:ext>
            </a:extLst>
          </p:cNvPr>
          <p:cNvSpPr/>
          <p:nvPr/>
        </p:nvSpPr>
        <p:spPr>
          <a:xfrm>
            <a:off x="8192794" y="3041675"/>
            <a:ext cx="659786" cy="65978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6" name="圖片 95">
            <a:extLst>
              <a:ext uri="{FF2B5EF4-FFF2-40B4-BE49-F238E27FC236}">
                <a16:creationId xmlns:a16="http://schemas.microsoft.com/office/drawing/2014/main" id="{DD3E3ECF-2B8A-BA2E-044C-E78E42E396DF}"/>
              </a:ext>
            </a:extLst>
          </p:cNvPr>
          <p:cNvPicPr>
            <a:picLocks noChangeAspect="1"/>
          </p:cNvPicPr>
          <p:nvPr/>
        </p:nvPicPr>
        <p:blipFill>
          <a:blip r:embed="rId8"/>
          <a:stretch>
            <a:fillRect/>
          </a:stretch>
        </p:blipFill>
        <p:spPr>
          <a:xfrm>
            <a:off x="6738924" y="2578555"/>
            <a:ext cx="365792" cy="701101"/>
          </a:xfrm>
          <a:prstGeom prst="rect">
            <a:avLst/>
          </a:prstGeom>
        </p:spPr>
      </p:pic>
      <p:cxnSp>
        <p:nvCxnSpPr>
          <p:cNvPr id="106" name="直線接點 105">
            <a:extLst>
              <a:ext uri="{FF2B5EF4-FFF2-40B4-BE49-F238E27FC236}">
                <a16:creationId xmlns:a16="http://schemas.microsoft.com/office/drawing/2014/main" id="{0119FE86-99D3-F5A0-2CB3-9179BE7C43AA}"/>
              </a:ext>
            </a:extLst>
          </p:cNvPr>
          <p:cNvCxnSpPr>
            <a:cxnSpLocks/>
          </p:cNvCxnSpPr>
          <p:nvPr/>
        </p:nvCxnSpPr>
        <p:spPr>
          <a:xfrm flipH="1">
            <a:off x="1156330" y="2440754"/>
            <a:ext cx="1108740" cy="5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EE620B4-A51F-C062-9AE6-18378C9E4025}"/>
              </a:ext>
            </a:extLst>
          </p:cNvPr>
          <p:cNvCxnSpPr>
            <a:cxnSpLocks/>
          </p:cNvCxnSpPr>
          <p:nvPr/>
        </p:nvCxnSpPr>
        <p:spPr>
          <a:xfrm>
            <a:off x="2678207" y="2450068"/>
            <a:ext cx="1413077" cy="522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DB6508B0-EF2E-F517-3E8F-7B0E3B8A1471}"/>
              </a:ext>
            </a:extLst>
          </p:cNvPr>
          <p:cNvCxnSpPr>
            <a:cxnSpLocks/>
          </p:cNvCxnSpPr>
          <p:nvPr/>
        </p:nvCxnSpPr>
        <p:spPr>
          <a:xfrm flipH="1">
            <a:off x="7232221" y="2440754"/>
            <a:ext cx="1108740" cy="5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94A98C47-492A-91EB-3B80-A290D63B159E}"/>
              </a:ext>
            </a:extLst>
          </p:cNvPr>
          <p:cNvCxnSpPr>
            <a:cxnSpLocks/>
          </p:cNvCxnSpPr>
          <p:nvPr/>
        </p:nvCxnSpPr>
        <p:spPr>
          <a:xfrm>
            <a:off x="8754098" y="2450068"/>
            <a:ext cx="1413077" cy="5226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46D8EBF5-5136-183D-834F-F558A5CE0C10}"/>
              </a:ext>
            </a:extLst>
          </p:cNvPr>
          <p:cNvGrpSpPr/>
          <p:nvPr/>
        </p:nvGrpSpPr>
        <p:grpSpPr>
          <a:xfrm>
            <a:off x="2255675" y="1858671"/>
            <a:ext cx="2975106" cy="609653"/>
            <a:chOff x="2291887" y="1858671"/>
            <a:chExt cx="2975106" cy="609653"/>
          </a:xfrm>
        </p:grpSpPr>
        <p:pic>
          <p:nvPicPr>
            <p:cNvPr id="30" name="圖片 29">
              <a:extLst>
                <a:ext uri="{FF2B5EF4-FFF2-40B4-BE49-F238E27FC236}">
                  <a16:creationId xmlns:a16="http://schemas.microsoft.com/office/drawing/2014/main" id="{1A3B37F9-FCCD-0534-4D44-F0FA721B457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291887" y="1858671"/>
              <a:ext cx="2975106" cy="609653"/>
            </a:xfrm>
            <a:prstGeom prst="rect">
              <a:avLst/>
            </a:prstGeom>
          </p:spPr>
        </p:pic>
        <p:sp>
          <p:nvSpPr>
            <p:cNvPr id="114" name="矩形 113">
              <a:extLst>
                <a:ext uri="{FF2B5EF4-FFF2-40B4-BE49-F238E27FC236}">
                  <a16:creationId xmlns:a16="http://schemas.microsoft.com/office/drawing/2014/main" id="{275087A5-BF32-AC44-C72E-0EA092584D49}"/>
                </a:ext>
              </a:extLst>
            </p:cNvPr>
            <p:cNvSpPr/>
            <p:nvPr/>
          </p:nvSpPr>
          <p:spPr>
            <a:xfrm>
              <a:off x="2571185" y="1858671"/>
              <a:ext cx="2426328" cy="58208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t>NET</a:t>
              </a:r>
              <a:endParaRPr lang="zh-TW" altLang="en-US" sz="3200" b="1" dirty="0"/>
            </a:p>
          </p:txBody>
        </p:sp>
      </p:grpSp>
      <p:grpSp>
        <p:nvGrpSpPr>
          <p:cNvPr id="116" name="群組 115">
            <a:extLst>
              <a:ext uri="{FF2B5EF4-FFF2-40B4-BE49-F238E27FC236}">
                <a16:creationId xmlns:a16="http://schemas.microsoft.com/office/drawing/2014/main" id="{8E40014D-6795-733C-B555-39478037CA19}"/>
              </a:ext>
            </a:extLst>
          </p:cNvPr>
          <p:cNvGrpSpPr/>
          <p:nvPr/>
        </p:nvGrpSpPr>
        <p:grpSpPr>
          <a:xfrm>
            <a:off x="8329875" y="1858671"/>
            <a:ext cx="2977521" cy="615776"/>
            <a:chOff x="8411352" y="1858671"/>
            <a:chExt cx="2977521" cy="615776"/>
          </a:xfrm>
        </p:grpSpPr>
        <p:pic>
          <p:nvPicPr>
            <p:cNvPr id="34" name="圖片 33">
              <a:extLst>
                <a:ext uri="{FF2B5EF4-FFF2-40B4-BE49-F238E27FC236}">
                  <a16:creationId xmlns:a16="http://schemas.microsoft.com/office/drawing/2014/main" id="{12EF1307-0134-C312-03E2-F465D6FA83E2}"/>
                </a:ext>
              </a:extLst>
            </p:cNvPr>
            <p:cNvPicPr>
              <a:picLocks noChangeAspect="1"/>
            </p:cNvPicPr>
            <p:nvPr/>
          </p:nvPicPr>
          <p:blipFill>
            <a:blip r:embed="rId2"/>
            <a:stretch>
              <a:fillRect/>
            </a:stretch>
          </p:blipFill>
          <p:spPr>
            <a:xfrm>
              <a:off x="8411352" y="1864794"/>
              <a:ext cx="2977521" cy="609653"/>
            </a:xfrm>
            <a:prstGeom prst="rect">
              <a:avLst/>
            </a:prstGeom>
          </p:spPr>
        </p:pic>
        <p:sp>
          <p:nvSpPr>
            <p:cNvPr id="115" name="矩形 114">
              <a:extLst>
                <a:ext uri="{FF2B5EF4-FFF2-40B4-BE49-F238E27FC236}">
                  <a16:creationId xmlns:a16="http://schemas.microsoft.com/office/drawing/2014/main" id="{ED6E8257-DF24-EE26-9270-F44C51C97503}"/>
                </a:ext>
              </a:extLst>
            </p:cNvPr>
            <p:cNvSpPr/>
            <p:nvPr/>
          </p:nvSpPr>
          <p:spPr>
            <a:xfrm>
              <a:off x="8689372" y="1858671"/>
              <a:ext cx="2426328" cy="58208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t>NET</a:t>
              </a:r>
              <a:endParaRPr lang="zh-TW" altLang="en-US" sz="3200" b="1" dirty="0"/>
            </a:p>
          </p:txBody>
        </p:sp>
      </p:grpSp>
    </p:spTree>
    <p:extLst>
      <p:ext uri="{BB962C8B-B14F-4D97-AF65-F5344CB8AC3E}">
        <p14:creationId xmlns:p14="http://schemas.microsoft.com/office/powerpoint/2010/main" val="277369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25E-6 -3.33333E-6 L 1.25E-6 0.02153 " pathEditMode="relative" rAng="0" ptsTypes="AA">
                                      <p:cBhvr>
                                        <p:cTn id="6" dur="750" fill="hold"/>
                                        <p:tgtEl>
                                          <p:spTgt spid="52"/>
                                        </p:tgtEl>
                                        <p:attrNameLst>
                                          <p:attrName>ppt_x</p:attrName>
                                          <p:attrName>ppt_y</p:attrName>
                                        </p:attrNameLst>
                                      </p:cBhvr>
                                      <p:rCtr x="0" y="1065"/>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25E-6 0.02153 L 0.34427 0.02107 " pathEditMode="relative" rAng="0" ptsTypes="AA">
                                      <p:cBhvr>
                                        <p:cTn id="9" dur="3000" fill="hold"/>
                                        <p:tgtEl>
                                          <p:spTgt spid="52"/>
                                        </p:tgtEl>
                                        <p:attrNameLst>
                                          <p:attrName>ppt_x</p:attrName>
                                          <p:attrName>ppt_y</p:attrName>
                                        </p:attrNameLst>
                                      </p:cBhvr>
                                      <p:rCtr x="17214" y="-2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2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30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1000"/>
                                        <p:tgtEl>
                                          <p:spTgt spid="53"/>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22" presetClass="entr" presetSubtype="8" fill="hold" nodeType="withEffect">
                                  <p:stCondLst>
                                    <p:cond delay="100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2000"/>
                                        <p:tgtEl>
                                          <p:spTgt spid="54"/>
                                        </p:tgtEl>
                                      </p:cBhvr>
                                    </p:animEffect>
                                  </p:childTnLst>
                                </p:cTn>
                              </p:par>
                              <p:par>
                                <p:cTn id="40" presetID="21" presetClass="entr" presetSubtype="1" fill="hold" grpId="0" nodeType="withEffect">
                                  <p:stCondLst>
                                    <p:cond delay="2000"/>
                                  </p:stCondLst>
                                  <p:childTnLst>
                                    <p:set>
                                      <p:cBhvr>
                                        <p:cTn id="41" dur="1" fill="hold">
                                          <p:stCondLst>
                                            <p:cond delay="0"/>
                                          </p:stCondLst>
                                        </p:cTn>
                                        <p:tgtEl>
                                          <p:spTgt spid="51"/>
                                        </p:tgtEl>
                                        <p:attrNameLst>
                                          <p:attrName>style.visibility</p:attrName>
                                        </p:attrNameLst>
                                      </p:cBhvr>
                                      <p:to>
                                        <p:strVal val="visible"/>
                                      </p:to>
                                    </p:set>
                                    <p:animEffect transition="in" filter="wheel(1)">
                                      <p:cBhvr>
                                        <p:cTn id="42" dur="1000"/>
                                        <p:tgtEl>
                                          <p:spTgt spid="51"/>
                                        </p:tgtEl>
                                      </p:cBhvr>
                                    </p:animEffect>
                                  </p:childTnLst>
                                </p:cTn>
                              </p:par>
                              <p:par>
                                <p:cTn id="43" presetID="22" presetClass="entr" presetSubtype="4" fill="hold" nodeType="withEffect">
                                  <p:stCondLst>
                                    <p:cond delay="275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10" presetClass="entr" presetSubtype="0" fill="hold" grpId="0" nodeType="withEffect">
                                  <p:stCondLst>
                                    <p:cond delay="275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nodeType="withEffect">
                                  <p:stCondLst>
                                    <p:cond delay="3000"/>
                                  </p:stCondLst>
                                  <p:childTnLst>
                                    <p:set>
                                      <p:cBhvr>
                                        <p:cTn id="50" dur="1" fill="hold">
                                          <p:stCondLst>
                                            <p:cond delay="0"/>
                                          </p:stCondLst>
                                        </p:cTn>
                                        <p:tgtEl>
                                          <p:spTgt spid="88"/>
                                        </p:tgtEl>
                                        <p:attrNameLst>
                                          <p:attrName>style.visibility</p:attrName>
                                        </p:attrNameLst>
                                      </p:cBhvr>
                                      <p:to>
                                        <p:strVal val="hidden"/>
                                      </p:to>
                                    </p:set>
                                  </p:childTnLst>
                                </p:cTn>
                              </p:par>
                              <p:par>
                                <p:cTn id="51" presetID="10" presetClass="entr" presetSubtype="0" fill="hold" grpId="0" nodeType="withEffect">
                                  <p:stCondLst>
                                    <p:cond delay="75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1" presetClass="entr" presetSubtype="0" fill="hold" grpId="0" nodeType="withEffect">
                                  <p:stCondLst>
                                    <p:cond delay="0"/>
                                  </p:stCondLst>
                                  <p:iterate type="wd">
                                    <p:tmAbs val="70"/>
                                  </p:iterate>
                                  <p:childTnLst>
                                    <p:set>
                                      <p:cBhvr>
                                        <p:cTn id="60" dur="1" fill="hold">
                                          <p:stCondLst>
                                            <p:cond delay="0"/>
                                          </p:stCondLst>
                                        </p:cTn>
                                        <p:tgtEl>
                                          <p:spTgt spid="91"/>
                                        </p:tgtEl>
                                        <p:attrNameLst>
                                          <p:attrName>style.visibility</p:attrName>
                                        </p:attrNameLst>
                                      </p:cBhvr>
                                      <p:to>
                                        <p:strVal val="visible"/>
                                      </p:to>
                                    </p:set>
                                  </p:childTnLst>
                                </p:cTn>
                              </p:par>
                            </p:childTnLst>
                          </p:cTn>
                        </p:par>
                        <p:par>
                          <p:cTn id="61" fill="hold">
                            <p:stCondLst>
                              <p:cond delay="1751"/>
                            </p:stCondLst>
                            <p:childTnLst>
                              <p:par>
                                <p:cTn id="62" presetID="42" presetClass="path" presetSubtype="0" accel="50000" decel="50000" fill="hold" nodeType="afterEffect">
                                  <p:stCondLst>
                                    <p:cond delay="0"/>
                                  </p:stCondLst>
                                  <p:childTnLst>
                                    <p:animMotion origin="layout" path="M 1.66667E-6 -3.33333E-6 L 1.66667E-6 0.02153 " pathEditMode="relative" rAng="0" ptsTypes="AA">
                                      <p:cBhvr>
                                        <p:cTn id="63" dur="750" fill="hold"/>
                                        <p:tgtEl>
                                          <p:spTgt spid="96"/>
                                        </p:tgtEl>
                                        <p:attrNameLst>
                                          <p:attrName>ppt_x</p:attrName>
                                          <p:attrName>ppt_y</p:attrName>
                                        </p:attrNameLst>
                                      </p:cBhvr>
                                      <p:rCtr x="0" y="1065"/>
                                    </p:animMotion>
                                  </p:childTnLst>
                                </p:cTn>
                              </p:par>
                            </p:childTnLst>
                          </p:cTn>
                        </p:par>
                        <p:par>
                          <p:cTn id="64" fill="hold">
                            <p:stCondLst>
                              <p:cond delay="2501"/>
                            </p:stCondLst>
                            <p:childTnLst>
                              <p:par>
                                <p:cTn id="65" presetID="63" presetClass="path" presetSubtype="0" accel="50000" decel="50000" fill="hold" nodeType="afterEffect">
                                  <p:stCondLst>
                                    <p:cond delay="0"/>
                                  </p:stCondLst>
                                  <p:childTnLst>
                                    <p:animMotion origin="layout" path="M 1.66667E-6 0.02153 L 0.34427 0.02107 " pathEditMode="relative" rAng="0" ptsTypes="AA">
                                      <p:cBhvr>
                                        <p:cTn id="66" dur="3000" fill="hold"/>
                                        <p:tgtEl>
                                          <p:spTgt spid="96"/>
                                        </p:tgtEl>
                                        <p:attrNameLst>
                                          <p:attrName>ppt_x</p:attrName>
                                          <p:attrName>ppt_y</p:attrName>
                                        </p:attrNameLst>
                                      </p:cBhvr>
                                      <p:rCtr x="17214" y="-23"/>
                                    </p:animMotion>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22" presetClass="entr" presetSubtype="8"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1000"/>
                                        <p:tgtEl>
                                          <p:spTgt spid="27"/>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22" presetClass="entr" presetSubtype="8" fill="hold" nodeType="withEffect">
                                  <p:stCondLst>
                                    <p:cond delay="100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1000"/>
                                        <p:tgtEl>
                                          <p:spTgt spid="28"/>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22" presetClass="entr" presetSubtype="8" fill="hold" nodeType="withEffect">
                                  <p:stCondLst>
                                    <p:cond delay="200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1000"/>
                                        <p:tgtEl>
                                          <p:spTgt spid="29"/>
                                        </p:tgtEl>
                                      </p:cBhvr>
                                    </p:animEffect>
                                  </p:childTnLst>
                                </p:cTn>
                              </p:par>
                              <p:par>
                                <p:cTn id="88" presetID="21" presetClass="entr" presetSubtype="1" fill="hold" grpId="0" nodeType="withEffect">
                                  <p:stCondLst>
                                    <p:cond delay="2000"/>
                                  </p:stCondLst>
                                  <p:childTnLst>
                                    <p:set>
                                      <p:cBhvr>
                                        <p:cTn id="89" dur="1" fill="hold">
                                          <p:stCondLst>
                                            <p:cond delay="0"/>
                                          </p:stCondLst>
                                        </p:cTn>
                                        <p:tgtEl>
                                          <p:spTgt spid="95"/>
                                        </p:tgtEl>
                                        <p:attrNameLst>
                                          <p:attrName>style.visibility</p:attrName>
                                        </p:attrNameLst>
                                      </p:cBhvr>
                                      <p:to>
                                        <p:strVal val="visible"/>
                                      </p:to>
                                    </p:set>
                                    <p:animEffect transition="in" filter="wheel(1)">
                                      <p:cBhvr>
                                        <p:cTn id="90" dur="1000"/>
                                        <p:tgtEl>
                                          <p:spTgt spid="95"/>
                                        </p:tgtEl>
                                      </p:cBhvr>
                                    </p:animEffect>
                                  </p:childTnLst>
                                </p:cTn>
                              </p:par>
                              <p:par>
                                <p:cTn id="91" presetID="22" presetClass="entr" presetSubtype="4" fill="hold" nodeType="withEffect">
                                  <p:stCondLst>
                                    <p:cond delay="2750"/>
                                  </p:stCondLst>
                                  <p:childTnLst>
                                    <p:set>
                                      <p:cBhvr>
                                        <p:cTn id="92" dur="1" fill="hold">
                                          <p:stCondLst>
                                            <p:cond delay="0"/>
                                          </p:stCondLst>
                                        </p:cTn>
                                        <p:tgtEl>
                                          <p:spTgt spid="94"/>
                                        </p:tgtEl>
                                        <p:attrNameLst>
                                          <p:attrName>style.visibility</p:attrName>
                                        </p:attrNameLst>
                                      </p:cBhvr>
                                      <p:to>
                                        <p:strVal val="visible"/>
                                      </p:to>
                                    </p:set>
                                    <p:animEffect transition="in" filter="wipe(down)">
                                      <p:cBhvr>
                                        <p:cTn id="93" dur="500"/>
                                        <p:tgtEl>
                                          <p:spTgt spid="94"/>
                                        </p:tgtEl>
                                      </p:cBhvr>
                                    </p:animEffect>
                                  </p:childTnLst>
                                </p:cTn>
                              </p:par>
                              <p:par>
                                <p:cTn id="94" presetID="10" presetClass="entr" presetSubtype="0" fill="hold" grpId="0" nodeType="withEffect">
                                  <p:stCondLst>
                                    <p:cond delay="275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26" presetClass="emph" presetSubtype="0" repeatCount="3000" fill="hold" grpId="1" nodeType="withEffect">
                                  <p:stCondLst>
                                    <p:cond delay="3250"/>
                                  </p:stCondLst>
                                  <p:childTnLst>
                                    <p:animEffect transition="out" filter="fade">
                                      <p:cBhvr>
                                        <p:cTn id="98" dur="500" tmFilter="0, 0; .2, .5; .8, .5; 1, 0"/>
                                        <p:tgtEl>
                                          <p:spTgt spid="24"/>
                                        </p:tgtEl>
                                      </p:cBhvr>
                                    </p:animEffect>
                                    <p:animScale>
                                      <p:cBhvr>
                                        <p:cTn id="99" dur="250" autoRev="1" fill="hold"/>
                                        <p:tgtEl>
                                          <p:spTgt spid="24"/>
                                        </p:tgtEl>
                                      </p:cBhvr>
                                      <p:by x="105000" y="105000"/>
                                    </p:animScale>
                                  </p:childTnLst>
                                </p:cTn>
                              </p:par>
                              <p:par>
                                <p:cTn id="100" presetID="26" presetClass="emph" presetSubtype="0" repeatCount="3000" fill="hold" nodeType="withEffect">
                                  <p:stCondLst>
                                    <p:cond delay="3250"/>
                                  </p:stCondLst>
                                  <p:childTnLst>
                                    <p:animEffect transition="out" filter="fade">
                                      <p:cBhvr>
                                        <p:cTn id="101" dur="500" tmFilter="0, 0; .2, .5; .8, .5; 1, 0"/>
                                        <p:tgtEl>
                                          <p:spTgt spid="28"/>
                                        </p:tgtEl>
                                      </p:cBhvr>
                                    </p:animEffect>
                                    <p:animScale>
                                      <p:cBhvr>
                                        <p:cTn id="102" dur="250" autoRev="1" fill="hold"/>
                                        <p:tgtEl>
                                          <p:spTgt spid="28"/>
                                        </p:tgtEl>
                                      </p:cBhvr>
                                      <p:by x="105000" y="105000"/>
                                    </p:animScale>
                                  </p:childTnLst>
                                </p:cTn>
                              </p:par>
                              <p:par>
                                <p:cTn id="103" presetID="26" presetClass="emph" presetSubtype="0" repeatCount="3000" fill="hold" grpId="1" nodeType="withEffect">
                                  <p:stCondLst>
                                    <p:cond delay="3250"/>
                                  </p:stCondLst>
                                  <p:childTnLst>
                                    <p:animEffect transition="out" filter="fade">
                                      <p:cBhvr>
                                        <p:cTn id="104" dur="500" tmFilter="0, 0; .2, .5; .8, .5; 1, 0"/>
                                        <p:tgtEl>
                                          <p:spTgt spid="26"/>
                                        </p:tgtEl>
                                      </p:cBhvr>
                                    </p:animEffect>
                                    <p:animScale>
                                      <p:cBhvr>
                                        <p:cTn id="105" dur="250" autoRev="1" fill="hold"/>
                                        <p:tgtEl>
                                          <p:spTgt spid="26"/>
                                        </p:tgtEl>
                                      </p:cBhvr>
                                      <p:by x="105000" y="105000"/>
                                    </p:animScale>
                                  </p:childTnLst>
                                </p:cTn>
                              </p:par>
                              <p:par>
                                <p:cTn id="106" presetID="10" presetClass="entr" presetSubtype="0" fill="hold" nodeType="withEffect">
                                  <p:stCondLst>
                                    <p:cond delay="450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10" presetClass="entr" presetSubtype="0" fill="hold" nodeType="withEffect">
                                  <p:stCondLst>
                                    <p:cond delay="4500"/>
                                  </p:stCondLst>
                                  <p:childTnLst>
                                    <p:set>
                                      <p:cBhvr>
                                        <p:cTn id="110" dur="1" fill="hold">
                                          <p:stCondLst>
                                            <p:cond delay="0"/>
                                          </p:stCondLst>
                                        </p:cTn>
                                        <p:tgtEl>
                                          <p:spTgt spid="102"/>
                                        </p:tgtEl>
                                        <p:attrNameLst>
                                          <p:attrName>style.visibility</p:attrName>
                                        </p:attrNameLst>
                                      </p:cBhvr>
                                      <p:to>
                                        <p:strVal val="visible"/>
                                      </p:to>
                                    </p:set>
                                    <p:animEffect transition="in" filter="fade">
                                      <p:cBhvr>
                                        <p:cTn id="111" dur="500"/>
                                        <p:tgtEl>
                                          <p:spTgt spid="102"/>
                                        </p:tgtEl>
                                      </p:cBhvr>
                                    </p:animEffect>
                                  </p:childTnLst>
                                </p:cTn>
                              </p:par>
                              <p:par>
                                <p:cTn id="112" presetID="10" presetClass="entr" presetSubtype="0" fill="hold" nodeType="withEffect">
                                  <p:stCondLst>
                                    <p:cond delay="4500"/>
                                  </p:stCondLst>
                                  <p:childTnLst>
                                    <p:set>
                                      <p:cBhvr>
                                        <p:cTn id="113" dur="1" fill="hold">
                                          <p:stCondLst>
                                            <p:cond delay="0"/>
                                          </p:stCondLst>
                                        </p:cTn>
                                        <p:tgtEl>
                                          <p:spTgt spid="103"/>
                                        </p:tgtEl>
                                        <p:attrNameLst>
                                          <p:attrName>style.visibility</p:attrName>
                                        </p:attrNameLst>
                                      </p:cBhvr>
                                      <p:to>
                                        <p:strVal val="visible"/>
                                      </p:to>
                                    </p:set>
                                    <p:animEffect transition="in" filter="fade">
                                      <p:cBhvr>
                                        <p:cTn id="114" dur="500"/>
                                        <p:tgtEl>
                                          <p:spTgt spid="103"/>
                                        </p:tgtEl>
                                      </p:cBhvr>
                                    </p:animEffect>
                                  </p:childTnLst>
                                </p:cTn>
                              </p:par>
                              <p:par>
                                <p:cTn id="115" presetID="10" presetClass="entr" presetSubtype="0" fill="hold" nodeType="withEffect">
                                  <p:stCondLst>
                                    <p:cond delay="450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42" presetClass="path" presetSubtype="0" accel="50000" decel="50000" fill="hold" nodeType="withEffect">
                                  <p:stCondLst>
                                    <p:cond delay="4500"/>
                                  </p:stCondLst>
                                  <p:childTnLst>
                                    <p:animMotion origin="layout" path="M 0.15195 -0.15139 L 2.08333E-7 0.00046 " pathEditMode="relative" rAng="0" ptsTypes="AA">
                                      <p:cBhvr>
                                        <p:cTn id="119" dur="500" fill="hold"/>
                                        <p:tgtEl>
                                          <p:spTgt spid="101"/>
                                        </p:tgtEl>
                                        <p:attrNameLst>
                                          <p:attrName>ppt_x</p:attrName>
                                          <p:attrName>ppt_y</p:attrName>
                                        </p:attrNameLst>
                                      </p:cBhvr>
                                      <p:rCtr x="-7604" y="7593"/>
                                    </p:animMotion>
                                  </p:childTnLst>
                                </p:cTn>
                              </p:par>
                              <p:par>
                                <p:cTn id="120" presetID="42" presetClass="path" presetSubtype="0" accel="50000" decel="50000" fill="hold" nodeType="withEffect">
                                  <p:stCondLst>
                                    <p:cond delay="4500"/>
                                  </p:stCondLst>
                                  <p:childTnLst>
                                    <p:animMotion origin="layout" path="M 0.03008 -0.15139 L -4.79167E-6 0.00046 " pathEditMode="relative" rAng="0" ptsTypes="AA">
                                      <p:cBhvr>
                                        <p:cTn id="121" dur="500" fill="hold"/>
                                        <p:tgtEl>
                                          <p:spTgt spid="102"/>
                                        </p:tgtEl>
                                        <p:attrNameLst>
                                          <p:attrName>ppt_x</p:attrName>
                                          <p:attrName>ppt_y</p:attrName>
                                        </p:attrNameLst>
                                      </p:cBhvr>
                                      <p:rCtr x="-1510" y="7593"/>
                                    </p:animMotion>
                                  </p:childTnLst>
                                </p:cTn>
                              </p:par>
                              <p:par>
                                <p:cTn id="122" presetID="42" presetClass="path" presetSubtype="0" accel="50000" decel="50000" fill="hold" nodeType="withEffect">
                                  <p:stCondLst>
                                    <p:cond delay="4500"/>
                                  </p:stCondLst>
                                  <p:childTnLst>
                                    <p:animMotion origin="layout" path="M -0.08529 -0.14907 L 4.16667E-7 3.7037E-7 " pathEditMode="relative" rAng="0" ptsTypes="AA">
                                      <p:cBhvr>
                                        <p:cTn id="123" dur="500" fill="hold"/>
                                        <p:tgtEl>
                                          <p:spTgt spid="103"/>
                                        </p:tgtEl>
                                        <p:attrNameLst>
                                          <p:attrName>ppt_x</p:attrName>
                                          <p:attrName>ppt_y</p:attrName>
                                        </p:attrNameLst>
                                      </p:cBhvr>
                                      <p:rCtr x="4258" y="7454"/>
                                    </p:animMotion>
                                  </p:childTnLst>
                                </p:cTn>
                              </p:par>
                              <p:par>
                                <p:cTn id="124" presetID="42" presetClass="path" presetSubtype="0" accel="50000" decel="50000" fill="hold" nodeType="withEffect">
                                  <p:stCondLst>
                                    <p:cond delay="4500"/>
                                  </p:stCondLst>
                                  <p:childTnLst>
                                    <p:animMotion origin="layout" path="M -0.19467 -0.1493 L 4.16667E-6 -1.11111E-6 " pathEditMode="relative" rAng="0" ptsTypes="AA">
                                      <p:cBhvr>
                                        <p:cTn id="125" dur="500" fill="hold"/>
                                        <p:tgtEl>
                                          <p:spTgt spid="104"/>
                                        </p:tgtEl>
                                        <p:attrNameLst>
                                          <p:attrName>ppt_x</p:attrName>
                                          <p:attrName>ppt_y</p:attrName>
                                        </p:attrNameLst>
                                      </p:cBhvr>
                                      <p:rCtr x="9727" y="7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5" grpId="0"/>
      <p:bldP spid="16" grpId="0" animBg="1"/>
      <p:bldP spid="19" grpId="0"/>
      <p:bldP spid="20" grpId="0"/>
      <p:bldP spid="23" grpId="0"/>
      <p:bldP spid="24" grpId="0" animBg="1"/>
      <p:bldP spid="24" grpId="1" animBg="1"/>
      <p:bldP spid="26" grpId="0"/>
      <p:bldP spid="26" grpId="1"/>
      <p:bldP spid="49" grpId="0"/>
      <p:bldP spid="87" grpId="0" animBg="1"/>
      <p:bldP spid="91" grpId="0"/>
      <p:bldP spid="9" grpId="0"/>
      <p:bldP spid="51" grpId="0" animBg="1"/>
      <p:bldP spid="89" grpId="0"/>
      <p:bldP spid="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6BA7B-1B95-B8A9-7591-ADA94E8845F2}"/>
              </a:ext>
            </a:extLst>
          </p:cNvPr>
          <p:cNvSpPr>
            <a:spLocks noGrp="1"/>
          </p:cNvSpPr>
          <p:nvPr>
            <p:ph type="title"/>
          </p:nvPr>
        </p:nvSpPr>
        <p:spPr/>
        <p:txBody>
          <a:bodyPr/>
          <a:lstStyle/>
          <a:p>
            <a:r>
              <a:rPr lang="en-US" altLang="zh-TW" sz="2400" dirty="0"/>
              <a:t>P</a:t>
            </a:r>
            <a:r>
              <a:rPr lang="ja-JP" altLang="en-US" sz="2400" dirty="0"/>
              <a:t>詰め機改善対応</a:t>
            </a:r>
            <a:endParaRPr lang="zh-TW" altLang="en-US" dirty="0"/>
          </a:p>
        </p:txBody>
      </p:sp>
      <p:sp>
        <p:nvSpPr>
          <p:cNvPr id="4" name="投影片編號版面配置區 3">
            <a:extLst>
              <a:ext uri="{FF2B5EF4-FFF2-40B4-BE49-F238E27FC236}">
                <a16:creationId xmlns:a16="http://schemas.microsoft.com/office/drawing/2014/main" id="{D9E375B0-392A-054F-F474-664ECD8A0CFF}"/>
              </a:ext>
            </a:extLst>
          </p:cNvPr>
          <p:cNvSpPr>
            <a:spLocks noGrp="1"/>
          </p:cNvSpPr>
          <p:nvPr>
            <p:ph type="sldNum" sz="quarter" idx="4"/>
          </p:nvPr>
        </p:nvSpPr>
        <p:spPr/>
        <p:txBody>
          <a:bodyPr/>
          <a:lstStyle/>
          <a:p>
            <a:fld id="{35EE95E1-C791-3D47-8544-3405A1C8C8DB}" type="slidenum">
              <a:rPr lang="ja-JP" altLang="en-US" smtClean="0"/>
              <a:pPr/>
              <a:t>4</a:t>
            </a:fld>
            <a:endParaRPr lang="ja-JP" altLang="en-US"/>
          </a:p>
        </p:txBody>
      </p:sp>
      <p:sp>
        <p:nvSpPr>
          <p:cNvPr id="5" name="テキスト ボックス 1">
            <a:extLst>
              <a:ext uri="{FF2B5EF4-FFF2-40B4-BE49-F238E27FC236}">
                <a16:creationId xmlns:a16="http://schemas.microsoft.com/office/drawing/2014/main" id="{A347F6A5-F9B6-3CE4-FAA8-3D34114746D5}"/>
              </a:ext>
            </a:extLst>
          </p:cNvPr>
          <p:cNvSpPr txBox="1">
            <a:spLocks noChangeArrowheads="1"/>
          </p:cNvSpPr>
          <p:nvPr/>
        </p:nvSpPr>
        <p:spPr bwMode="auto">
          <a:xfrm>
            <a:off x="765412" y="1177470"/>
            <a:ext cx="3024187"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a:t>
            </a:r>
          </a:p>
        </p:txBody>
      </p:sp>
      <p:sp>
        <p:nvSpPr>
          <p:cNvPr id="6" name="Text Box 62">
            <a:extLst>
              <a:ext uri="{FF2B5EF4-FFF2-40B4-BE49-F238E27FC236}">
                <a16:creationId xmlns:a16="http://schemas.microsoft.com/office/drawing/2014/main" id="{53E8F05B-6B68-DC10-3406-8A01E1016230}"/>
              </a:ext>
            </a:extLst>
          </p:cNvPr>
          <p:cNvSpPr txBox="1">
            <a:spLocks noChangeArrowheads="1"/>
          </p:cNvSpPr>
          <p:nvPr/>
        </p:nvSpPr>
        <p:spPr bwMode="auto">
          <a:xfrm>
            <a:off x="822135" y="1755308"/>
            <a:ext cx="3862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①座屈防止</a:t>
            </a:r>
            <a:r>
              <a:rPr lang="en-US" altLang="ja-JP" sz="1600" dirty="0"/>
              <a:t>Pusher</a:t>
            </a:r>
            <a:r>
              <a:rPr lang="ja-JP" altLang="en-US" sz="1600" dirty="0"/>
              <a:t>で座屈発生箇所を</a:t>
            </a:r>
            <a:endParaRPr lang="en-US" altLang="ja-JP" sz="1600" dirty="0"/>
          </a:p>
          <a:p>
            <a:pPr eaLnBrk="1" hangingPunct="1"/>
            <a:r>
              <a:rPr lang="ja-JP" altLang="en-US" sz="1600" dirty="0"/>
              <a:t>　 押し込めていない</a:t>
            </a:r>
            <a:endParaRPr lang="en-US" altLang="ja-JP" sz="1600" dirty="0"/>
          </a:p>
        </p:txBody>
      </p:sp>
      <p:sp>
        <p:nvSpPr>
          <p:cNvPr id="7" name="Text Box 62">
            <a:extLst>
              <a:ext uri="{FF2B5EF4-FFF2-40B4-BE49-F238E27FC236}">
                <a16:creationId xmlns:a16="http://schemas.microsoft.com/office/drawing/2014/main" id="{966DF70C-88B6-B95F-CBE5-6E140B13BC86}"/>
              </a:ext>
            </a:extLst>
          </p:cNvPr>
          <p:cNvSpPr txBox="1">
            <a:spLocks noChangeArrowheads="1"/>
          </p:cNvSpPr>
          <p:nvPr/>
        </p:nvSpPr>
        <p:spPr bwMode="auto">
          <a:xfrm>
            <a:off x="822136" y="2403008"/>
            <a:ext cx="396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②</a:t>
            </a:r>
            <a:r>
              <a:rPr lang="en-US" altLang="ja-JP" sz="1600"/>
              <a:t>PL</a:t>
            </a:r>
            <a:r>
              <a:rPr lang="ja-JP" altLang="en-US" sz="1600"/>
              <a:t>側の傾斜角度不足</a:t>
            </a:r>
            <a:endParaRPr lang="en-US" altLang="ja-JP" sz="1600"/>
          </a:p>
          <a:p>
            <a:pPr eaLnBrk="1" hangingPunct="1"/>
            <a:r>
              <a:rPr lang="en-US" altLang="ja-JP" sz="1600"/>
              <a:t>(</a:t>
            </a:r>
            <a:r>
              <a:rPr lang="ja-JP" altLang="en-US" sz="1600"/>
              <a:t>座屈を矯正する方向の力が不足</a:t>
            </a:r>
            <a:r>
              <a:rPr lang="en-US" altLang="ja-JP" sz="1600"/>
              <a:t>)</a:t>
            </a:r>
          </a:p>
        </p:txBody>
      </p:sp>
      <p:sp>
        <p:nvSpPr>
          <p:cNvPr id="8" name="右矢印 12">
            <a:extLst>
              <a:ext uri="{FF2B5EF4-FFF2-40B4-BE49-F238E27FC236}">
                <a16:creationId xmlns:a16="http://schemas.microsoft.com/office/drawing/2014/main" id="{85E65736-5349-34F9-FCBE-315DBFEAC555}"/>
              </a:ext>
            </a:extLst>
          </p:cNvPr>
          <p:cNvSpPr>
            <a:spLocks noChangeArrowheads="1"/>
          </p:cNvSpPr>
          <p:nvPr/>
        </p:nvSpPr>
        <p:spPr bwMode="auto">
          <a:xfrm>
            <a:off x="5481268" y="2081610"/>
            <a:ext cx="360362"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 name="テキスト ボックス 31">
            <a:extLst>
              <a:ext uri="{FF2B5EF4-FFF2-40B4-BE49-F238E27FC236}">
                <a16:creationId xmlns:a16="http://schemas.microsoft.com/office/drawing/2014/main" id="{03C54338-5E75-D534-A979-E6A497012B92}"/>
              </a:ext>
            </a:extLst>
          </p:cNvPr>
          <p:cNvSpPr txBox="1">
            <a:spLocks noChangeArrowheads="1"/>
          </p:cNvSpPr>
          <p:nvPr/>
        </p:nvSpPr>
        <p:spPr bwMode="auto">
          <a:xfrm>
            <a:off x="6980478" y="1922735"/>
            <a:ext cx="44751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の取り付け位置を下げることで、</a:t>
            </a:r>
            <a:endParaRPr lang="en-US" altLang="ja-JP" sz="1600" dirty="0"/>
          </a:p>
          <a:p>
            <a:pPr eaLnBrk="1" hangingPunct="1"/>
            <a:r>
              <a:rPr lang="ja-JP" altLang="en-US" sz="1600" dirty="0"/>
              <a:t>座屈発生させることなく対応</a:t>
            </a:r>
            <a:r>
              <a:rPr lang="ja-JP" altLang="en-US" dirty="0"/>
              <a:t>、</a:t>
            </a:r>
            <a:r>
              <a:rPr lang="ja-JP" altLang="en-US" sz="1600" dirty="0"/>
              <a:t>安定採板のためには上部に</a:t>
            </a:r>
            <a:r>
              <a:rPr lang="en-US" altLang="ja-JP" sz="1600" dirty="0"/>
              <a:t>Pusher</a:t>
            </a:r>
            <a:r>
              <a:rPr lang="ja-JP" altLang="en-US" sz="1600" dirty="0"/>
              <a:t>を追加</a:t>
            </a:r>
          </a:p>
          <a:p>
            <a:pPr eaLnBrk="1" hangingPunct="1"/>
            <a:endParaRPr lang="ja-JP" altLang="en-US" sz="1600" dirty="0"/>
          </a:p>
        </p:txBody>
      </p:sp>
      <p:sp>
        <p:nvSpPr>
          <p:cNvPr id="10" name="Text Box 62">
            <a:extLst>
              <a:ext uri="{FF2B5EF4-FFF2-40B4-BE49-F238E27FC236}">
                <a16:creationId xmlns:a16="http://schemas.microsoft.com/office/drawing/2014/main" id="{25F7780F-9E3A-FC0C-4CDD-5710193506EF}"/>
              </a:ext>
            </a:extLst>
          </p:cNvPr>
          <p:cNvSpPr txBox="1">
            <a:spLocks noChangeArrowheads="1"/>
          </p:cNvSpPr>
          <p:nvPr/>
        </p:nvSpPr>
        <p:spPr bwMode="auto">
          <a:xfrm>
            <a:off x="850711" y="1451721"/>
            <a:ext cx="1152525" cy="338138"/>
          </a:xfrm>
          <a:prstGeom prst="rect">
            <a:avLst/>
          </a:prstGeom>
          <a:noFill/>
          <a:ln w="9525" algn="ctr">
            <a:noFill/>
            <a:miter lim="800000"/>
            <a:headEnd/>
            <a:tailEnd/>
          </a:ln>
        </p:spPr>
        <p:txBody>
          <a:bodyPr wrap="square">
            <a:spAutoFit/>
          </a:bodyPr>
          <a:lstStyle/>
          <a:p>
            <a:pPr>
              <a:defRPr/>
            </a:pPr>
            <a:r>
              <a:rPr lang="ja-JP" altLang="en-US" sz="1600" b="1" u="sng" dirty="0">
                <a:effectLst>
                  <a:outerShdw blurRad="38100" dist="38100" dir="2700000" algn="tl">
                    <a:srgbClr val="000000">
                      <a:alpha val="43137"/>
                    </a:srgbClr>
                  </a:outerShdw>
                </a:effectLst>
                <a:latin typeface="Arial" charset="0"/>
                <a:ea typeface="ＭＳ Ｐゴシック" pitchFamily="50" charset="-128"/>
              </a:rPr>
              <a:t>推定原因</a:t>
            </a:r>
            <a:endParaRPr lang="en-US" altLang="ja-JP" sz="1600" b="1" u="sng" dirty="0">
              <a:effectLst>
                <a:outerShdw blurRad="38100" dist="38100" dir="2700000" algn="tl">
                  <a:srgbClr val="000000">
                    <a:alpha val="43137"/>
                  </a:srgbClr>
                </a:outerShdw>
              </a:effectLst>
              <a:latin typeface="Arial" charset="0"/>
              <a:ea typeface="ＭＳ Ｐゴシック" pitchFamily="50" charset="-128"/>
            </a:endParaRPr>
          </a:p>
        </p:txBody>
      </p:sp>
      <p:sp>
        <p:nvSpPr>
          <p:cNvPr id="12" name="Rectangle 21">
            <a:extLst>
              <a:ext uri="{FF2B5EF4-FFF2-40B4-BE49-F238E27FC236}">
                <a16:creationId xmlns:a16="http://schemas.microsoft.com/office/drawing/2014/main" id="{F5813D71-A3B2-EC8E-BBAF-B32FD031B987}"/>
              </a:ext>
            </a:extLst>
          </p:cNvPr>
          <p:cNvSpPr>
            <a:spLocks noChangeArrowheads="1"/>
          </p:cNvSpPr>
          <p:nvPr/>
        </p:nvSpPr>
        <p:spPr bwMode="auto">
          <a:xfrm rot="203022" flipH="1">
            <a:off x="1800036" y="6045381"/>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3" name="Rectangle 22">
            <a:extLst>
              <a:ext uri="{FF2B5EF4-FFF2-40B4-BE49-F238E27FC236}">
                <a16:creationId xmlns:a16="http://schemas.microsoft.com/office/drawing/2014/main" id="{97D087E0-F269-3407-4B22-D4F7761B04EC}"/>
              </a:ext>
            </a:extLst>
          </p:cNvPr>
          <p:cNvSpPr>
            <a:spLocks noChangeArrowheads="1"/>
          </p:cNvSpPr>
          <p:nvPr/>
        </p:nvSpPr>
        <p:spPr bwMode="auto">
          <a:xfrm rot="900000">
            <a:off x="2560449" y="3934005"/>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4" name="Line 27">
            <a:extLst>
              <a:ext uri="{FF2B5EF4-FFF2-40B4-BE49-F238E27FC236}">
                <a16:creationId xmlns:a16="http://schemas.microsoft.com/office/drawing/2014/main" id="{064D984D-5362-CA4C-A2C4-8AC13CBCE3ED}"/>
              </a:ext>
            </a:extLst>
          </p:cNvPr>
          <p:cNvSpPr>
            <a:spLocks noChangeShapeType="1"/>
          </p:cNvSpPr>
          <p:nvPr/>
        </p:nvSpPr>
        <p:spPr bwMode="auto">
          <a:xfrm flipH="1">
            <a:off x="2817623" y="4281668"/>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5" name="Text Box 28">
            <a:extLst>
              <a:ext uri="{FF2B5EF4-FFF2-40B4-BE49-F238E27FC236}">
                <a16:creationId xmlns:a16="http://schemas.microsoft.com/office/drawing/2014/main" id="{7199D101-B75E-8996-95FC-5332582D9C05}"/>
              </a:ext>
            </a:extLst>
          </p:cNvPr>
          <p:cNvSpPr txBox="1">
            <a:spLocks noChangeArrowheads="1"/>
          </p:cNvSpPr>
          <p:nvPr/>
        </p:nvSpPr>
        <p:spPr bwMode="auto">
          <a:xfrm>
            <a:off x="3327212" y="3975095"/>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詰め機</a:t>
            </a:r>
          </a:p>
        </p:txBody>
      </p:sp>
      <p:sp>
        <p:nvSpPr>
          <p:cNvPr id="16" name="Line 29">
            <a:extLst>
              <a:ext uri="{FF2B5EF4-FFF2-40B4-BE49-F238E27FC236}">
                <a16:creationId xmlns:a16="http://schemas.microsoft.com/office/drawing/2014/main" id="{0A565FDD-992F-06D5-A3B8-065994A6993E}"/>
              </a:ext>
            </a:extLst>
          </p:cNvPr>
          <p:cNvSpPr>
            <a:spLocks noChangeShapeType="1"/>
          </p:cNvSpPr>
          <p:nvPr/>
        </p:nvSpPr>
        <p:spPr bwMode="auto">
          <a:xfrm>
            <a:off x="3338324" y="4281668"/>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7" name="Line 30">
            <a:extLst>
              <a:ext uri="{FF2B5EF4-FFF2-40B4-BE49-F238E27FC236}">
                <a16:creationId xmlns:a16="http://schemas.microsoft.com/office/drawing/2014/main" id="{3346DF04-B55B-2E9F-9FFD-0CD9F365F40C}"/>
              </a:ext>
            </a:extLst>
          </p:cNvPr>
          <p:cNvSpPr>
            <a:spLocks noChangeShapeType="1"/>
          </p:cNvSpPr>
          <p:nvPr/>
        </p:nvSpPr>
        <p:spPr bwMode="auto">
          <a:xfrm>
            <a:off x="2500123" y="6115230"/>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8" name="Freeform 31">
            <a:extLst>
              <a:ext uri="{FF2B5EF4-FFF2-40B4-BE49-F238E27FC236}">
                <a16:creationId xmlns:a16="http://schemas.microsoft.com/office/drawing/2014/main" id="{6B376427-2C3A-74BB-D25F-782CADF6B076}"/>
              </a:ext>
            </a:extLst>
          </p:cNvPr>
          <p:cNvSpPr>
            <a:spLocks/>
          </p:cNvSpPr>
          <p:nvPr/>
        </p:nvSpPr>
        <p:spPr bwMode="auto">
          <a:xfrm>
            <a:off x="2484248" y="5896155"/>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19" name="Text Box 32">
            <a:extLst>
              <a:ext uri="{FF2B5EF4-FFF2-40B4-BE49-F238E27FC236}">
                <a16:creationId xmlns:a16="http://schemas.microsoft.com/office/drawing/2014/main" id="{E738EDE5-79D5-8068-8E8B-A27749D616ED}"/>
              </a:ext>
            </a:extLst>
          </p:cNvPr>
          <p:cNvSpPr txBox="1">
            <a:spLocks noChangeArrowheads="1"/>
          </p:cNvSpPr>
          <p:nvPr/>
        </p:nvSpPr>
        <p:spPr bwMode="auto">
          <a:xfrm>
            <a:off x="2750949" y="5815193"/>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20" name="Line 33">
            <a:extLst>
              <a:ext uri="{FF2B5EF4-FFF2-40B4-BE49-F238E27FC236}">
                <a16:creationId xmlns:a16="http://schemas.microsoft.com/office/drawing/2014/main" id="{CE90328B-316C-C4F6-BD23-809319BFD463}"/>
              </a:ext>
            </a:extLst>
          </p:cNvPr>
          <p:cNvSpPr>
            <a:spLocks noChangeShapeType="1"/>
          </p:cNvSpPr>
          <p:nvPr/>
        </p:nvSpPr>
        <p:spPr bwMode="auto">
          <a:xfrm>
            <a:off x="1634936" y="622476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1" name="Text Box 34">
            <a:extLst>
              <a:ext uri="{FF2B5EF4-FFF2-40B4-BE49-F238E27FC236}">
                <a16:creationId xmlns:a16="http://schemas.microsoft.com/office/drawing/2014/main" id="{4184002D-6E43-5B91-9796-70346606ED42}"/>
              </a:ext>
            </a:extLst>
          </p:cNvPr>
          <p:cNvSpPr txBox="1">
            <a:spLocks noChangeArrowheads="1"/>
          </p:cNvSpPr>
          <p:nvPr/>
        </p:nvSpPr>
        <p:spPr bwMode="auto">
          <a:xfrm>
            <a:off x="1923860" y="6153423"/>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22" name="Text Box 53">
            <a:extLst>
              <a:ext uri="{FF2B5EF4-FFF2-40B4-BE49-F238E27FC236}">
                <a16:creationId xmlns:a16="http://schemas.microsoft.com/office/drawing/2014/main" id="{457EAD13-F42D-1ED6-E8A5-FD2B5E8BDBF0}"/>
              </a:ext>
            </a:extLst>
          </p:cNvPr>
          <p:cNvSpPr txBox="1">
            <a:spLocks noChangeArrowheads="1"/>
          </p:cNvSpPr>
          <p:nvPr/>
        </p:nvSpPr>
        <p:spPr bwMode="auto">
          <a:xfrm>
            <a:off x="3228785" y="5050018"/>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23" name="Line 54">
            <a:extLst>
              <a:ext uri="{FF2B5EF4-FFF2-40B4-BE49-F238E27FC236}">
                <a16:creationId xmlns:a16="http://schemas.microsoft.com/office/drawing/2014/main" id="{81386B94-A99F-D361-AFE1-620677973F25}"/>
              </a:ext>
            </a:extLst>
          </p:cNvPr>
          <p:cNvSpPr>
            <a:spLocks noChangeShapeType="1"/>
          </p:cNvSpPr>
          <p:nvPr/>
        </p:nvSpPr>
        <p:spPr bwMode="auto">
          <a:xfrm flipH="1" flipV="1">
            <a:off x="2904935" y="5000805"/>
            <a:ext cx="330200"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4" name="Line 56">
            <a:extLst>
              <a:ext uri="{FF2B5EF4-FFF2-40B4-BE49-F238E27FC236}">
                <a16:creationId xmlns:a16="http://schemas.microsoft.com/office/drawing/2014/main" id="{06B9CC0D-A947-63B8-3445-BB7D9954095B}"/>
              </a:ext>
            </a:extLst>
          </p:cNvPr>
          <p:cNvSpPr>
            <a:spLocks noChangeShapeType="1"/>
          </p:cNvSpPr>
          <p:nvPr/>
        </p:nvSpPr>
        <p:spPr bwMode="auto">
          <a:xfrm>
            <a:off x="3263711" y="5648505"/>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5" name="Rectangle 60">
            <a:extLst>
              <a:ext uri="{FF2B5EF4-FFF2-40B4-BE49-F238E27FC236}">
                <a16:creationId xmlns:a16="http://schemas.microsoft.com/office/drawing/2014/main" id="{9B911E31-9D15-D23A-2873-CB82FA43F28E}"/>
              </a:ext>
            </a:extLst>
          </p:cNvPr>
          <p:cNvSpPr>
            <a:spLocks noChangeArrowheads="1"/>
          </p:cNvSpPr>
          <p:nvPr/>
        </p:nvSpPr>
        <p:spPr bwMode="auto">
          <a:xfrm rot="21219694">
            <a:off x="2114361" y="3965756"/>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26" name="Line 61">
            <a:extLst>
              <a:ext uri="{FF2B5EF4-FFF2-40B4-BE49-F238E27FC236}">
                <a16:creationId xmlns:a16="http://schemas.microsoft.com/office/drawing/2014/main" id="{2DD5C2D4-D668-AE48-D8C8-404D84AB1BD6}"/>
              </a:ext>
            </a:extLst>
          </p:cNvPr>
          <p:cNvSpPr>
            <a:spLocks noChangeShapeType="1"/>
          </p:cNvSpPr>
          <p:nvPr/>
        </p:nvSpPr>
        <p:spPr bwMode="auto">
          <a:xfrm flipH="1">
            <a:off x="2157223" y="4205468"/>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7" name="Text Box 62">
            <a:extLst>
              <a:ext uri="{FF2B5EF4-FFF2-40B4-BE49-F238E27FC236}">
                <a16:creationId xmlns:a16="http://schemas.microsoft.com/office/drawing/2014/main" id="{AE0DA581-135A-6803-58B9-77A900B4CE40}"/>
              </a:ext>
            </a:extLst>
          </p:cNvPr>
          <p:cNvSpPr txBox="1">
            <a:spLocks noChangeArrowheads="1"/>
          </p:cNvSpPr>
          <p:nvPr/>
        </p:nvSpPr>
        <p:spPr bwMode="auto">
          <a:xfrm>
            <a:off x="1655573" y="3492789"/>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grpSp>
        <p:nvGrpSpPr>
          <p:cNvPr id="28" name="Group 47">
            <a:extLst>
              <a:ext uri="{FF2B5EF4-FFF2-40B4-BE49-F238E27FC236}">
                <a16:creationId xmlns:a16="http://schemas.microsoft.com/office/drawing/2014/main" id="{17E587DD-6651-3014-85FA-E6566BAD0C98}"/>
              </a:ext>
            </a:extLst>
          </p:cNvPr>
          <p:cNvGrpSpPr>
            <a:grpSpLocks/>
          </p:cNvGrpSpPr>
          <p:nvPr/>
        </p:nvGrpSpPr>
        <p:grpSpPr bwMode="auto">
          <a:xfrm>
            <a:off x="1753999" y="4713468"/>
            <a:ext cx="1081087" cy="215900"/>
            <a:chOff x="4163" y="2432"/>
            <a:chExt cx="681" cy="136"/>
          </a:xfrm>
        </p:grpSpPr>
        <p:sp>
          <p:nvSpPr>
            <p:cNvPr id="29" name="Rectangle 48">
              <a:extLst>
                <a:ext uri="{FF2B5EF4-FFF2-40B4-BE49-F238E27FC236}">
                  <a16:creationId xmlns:a16="http://schemas.microsoft.com/office/drawing/2014/main" id="{AB5A5FBA-9617-06CA-B070-FC9EE815228D}"/>
                </a:ext>
              </a:extLst>
            </p:cNvPr>
            <p:cNvSpPr>
              <a:spLocks noChangeArrowheads="1"/>
            </p:cNvSpPr>
            <p:nvPr/>
          </p:nvSpPr>
          <p:spPr bwMode="auto">
            <a:xfrm>
              <a:off x="4526" y="2432"/>
              <a:ext cx="318" cy="136"/>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0" name="Rectangle 49">
              <a:extLst>
                <a:ext uri="{FF2B5EF4-FFF2-40B4-BE49-F238E27FC236}">
                  <a16:creationId xmlns:a16="http://schemas.microsoft.com/office/drawing/2014/main" id="{9FB353D0-F073-7784-91F2-1FA57B0D013F}"/>
                </a:ext>
              </a:extLst>
            </p:cNvPr>
            <p:cNvSpPr>
              <a:spLocks noChangeArrowheads="1"/>
            </p:cNvSpPr>
            <p:nvPr/>
          </p:nvSpPr>
          <p:spPr bwMode="auto">
            <a:xfrm>
              <a:off x="4209" y="2478"/>
              <a:ext cx="318" cy="45"/>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1" name="Rectangle 50">
              <a:extLst>
                <a:ext uri="{FF2B5EF4-FFF2-40B4-BE49-F238E27FC236}">
                  <a16:creationId xmlns:a16="http://schemas.microsoft.com/office/drawing/2014/main" id="{E23C7A2E-27E1-9D9A-245E-286953EF0152}"/>
                </a:ext>
              </a:extLst>
            </p:cNvPr>
            <p:cNvSpPr>
              <a:spLocks noChangeArrowheads="1"/>
            </p:cNvSpPr>
            <p:nvPr/>
          </p:nvSpPr>
          <p:spPr bwMode="auto">
            <a:xfrm>
              <a:off x="4163" y="2432"/>
              <a:ext cx="91" cy="135"/>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grpSp>
      <p:sp>
        <p:nvSpPr>
          <p:cNvPr id="32" name="Rectangle 20">
            <a:extLst>
              <a:ext uri="{FF2B5EF4-FFF2-40B4-BE49-F238E27FC236}">
                <a16:creationId xmlns:a16="http://schemas.microsoft.com/office/drawing/2014/main" id="{EAAB214E-AC27-82A7-E33A-C186C2551D04}"/>
              </a:ext>
            </a:extLst>
          </p:cNvPr>
          <p:cNvSpPr>
            <a:spLocks noChangeArrowheads="1"/>
          </p:cNvSpPr>
          <p:nvPr/>
        </p:nvSpPr>
        <p:spPr bwMode="auto">
          <a:xfrm rot="21360000">
            <a:off x="1563498" y="5892981"/>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3" name="Rectangle 35">
            <a:extLst>
              <a:ext uri="{FF2B5EF4-FFF2-40B4-BE49-F238E27FC236}">
                <a16:creationId xmlns:a16="http://schemas.microsoft.com/office/drawing/2014/main" id="{0EE8FF9E-9BF5-1A0E-7369-0D41467BBC90}"/>
              </a:ext>
            </a:extLst>
          </p:cNvPr>
          <p:cNvSpPr>
            <a:spLocks noChangeArrowheads="1"/>
          </p:cNvSpPr>
          <p:nvPr/>
        </p:nvSpPr>
        <p:spPr bwMode="auto">
          <a:xfrm rot="21360000">
            <a:off x="1468248" y="3778431"/>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4" name="Line 13">
            <a:extLst>
              <a:ext uri="{FF2B5EF4-FFF2-40B4-BE49-F238E27FC236}">
                <a16:creationId xmlns:a16="http://schemas.microsoft.com/office/drawing/2014/main" id="{45D4C996-8415-BDB5-9881-2847BC6CD893}"/>
              </a:ext>
            </a:extLst>
          </p:cNvPr>
          <p:cNvSpPr>
            <a:spLocks noChangeShapeType="1"/>
          </p:cNvSpPr>
          <p:nvPr/>
        </p:nvSpPr>
        <p:spPr bwMode="auto">
          <a:xfrm flipH="1" flipV="1">
            <a:off x="1573023" y="3832406"/>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35" name="フリーフォーム 27">
            <a:extLst>
              <a:ext uri="{FF2B5EF4-FFF2-40B4-BE49-F238E27FC236}">
                <a16:creationId xmlns:a16="http://schemas.microsoft.com/office/drawing/2014/main" id="{D6B46B88-64B0-D74C-B284-EECC0FD053C2}"/>
              </a:ext>
            </a:extLst>
          </p:cNvPr>
          <p:cNvSpPr>
            <a:spLocks/>
          </p:cNvSpPr>
          <p:nvPr/>
        </p:nvSpPr>
        <p:spPr bwMode="auto">
          <a:xfrm>
            <a:off x="1680974" y="3776844"/>
            <a:ext cx="288925" cy="2105025"/>
          </a:xfrm>
          <a:custGeom>
            <a:avLst/>
            <a:gdLst>
              <a:gd name="T0" fmla="*/ 0 w 330200"/>
              <a:gd name="T1" fmla="*/ 0 h 2032000"/>
              <a:gd name="T2" fmla="*/ 15619 w 330200"/>
              <a:gd name="T3" fmla="*/ 1546757 h 2032000"/>
              <a:gd name="T4" fmla="*/ 58013 w 330200"/>
              <a:gd name="T5" fmla="*/ 2169474 h 2032000"/>
              <a:gd name="T6" fmla="*/ 15619 w 330200"/>
              <a:gd name="T7" fmla="*/ 2731927 h 2032000"/>
              <a:gd name="T8" fmla="*/ 11156 w 330200"/>
              <a:gd name="T9" fmla="*/ 3214034 h 2032000"/>
              <a:gd name="T10" fmla="*/ 0 60000 65536"/>
              <a:gd name="T11" fmla="*/ 0 60000 65536"/>
              <a:gd name="T12" fmla="*/ 0 60000 65536"/>
              <a:gd name="T13" fmla="*/ 0 60000 65536"/>
              <a:gd name="T14" fmla="*/ 0 60000 65536"/>
              <a:gd name="T15" fmla="*/ 0 w 330200"/>
              <a:gd name="T16" fmla="*/ 0 h 2032000"/>
              <a:gd name="T17" fmla="*/ 330200 w 330200"/>
              <a:gd name="T18" fmla="*/ 2032000 h 2032000"/>
            </a:gdLst>
            <a:ahLst/>
            <a:cxnLst>
              <a:cxn ang="T10">
                <a:pos x="T0" y="T1"/>
              </a:cxn>
              <a:cxn ang="T11">
                <a:pos x="T2" y="T3"/>
              </a:cxn>
              <a:cxn ang="T12">
                <a:pos x="T4" y="T5"/>
              </a:cxn>
              <a:cxn ang="T13">
                <a:pos x="T6" y="T7"/>
              </a:cxn>
              <a:cxn ang="T14">
                <a:pos x="T8" y="T9"/>
              </a:cxn>
            </a:cxnLst>
            <a:rect l="T15" t="T16" r="T17" b="T18"/>
            <a:pathLst>
              <a:path w="330200" h="2032000">
                <a:moveTo>
                  <a:pt x="0" y="0"/>
                </a:moveTo>
                <a:cubicBezTo>
                  <a:pt x="16933" y="374650"/>
                  <a:pt x="33867" y="749300"/>
                  <a:pt x="88900" y="977900"/>
                </a:cubicBezTo>
                <a:cubicBezTo>
                  <a:pt x="143933" y="1206500"/>
                  <a:pt x="330200" y="1246717"/>
                  <a:pt x="330200" y="1371600"/>
                </a:cubicBezTo>
                <a:cubicBezTo>
                  <a:pt x="330200" y="1496483"/>
                  <a:pt x="133350" y="1617134"/>
                  <a:pt x="88900" y="1727200"/>
                </a:cubicBezTo>
                <a:cubicBezTo>
                  <a:pt x="44450" y="1837266"/>
                  <a:pt x="53975" y="1934633"/>
                  <a:pt x="63500" y="2032000"/>
                </a:cubicBezTo>
              </a:path>
            </a:pathLst>
          </a:custGeom>
          <a:noFill/>
          <a:ln w="3810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TW" altLang="en-US" sz="1600"/>
          </a:p>
        </p:txBody>
      </p:sp>
      <p:sp>
        <p:nvSpPr>
          <p:cNvPr id="36" name="Rectangle 21">
            <a:extLst>
              <a:ext uri="{FF2B5EF4-FFF2-40B4-BE49-F238E27FC236}">
                <a16:creationId xmlns:a16="http://schemas.microsoft.com/office/drawing/2014/main" id="{06B43C15-C428-2CDD-46CF-992F621EC03E}"/>
              </a:ext>
            </a:extLst>
          </p:cNvPr>
          <p:cNvSpPr>
            <a:spLocks noChangeArrowheads="1"/>
          </p:cNvSpPr>
          <p:nvPr/>
        </p:nvSpPr>
        <p:spPr bwMode="auto">
          <a:xfrm rot="203022" flipH="1">
            <a:off x="7527374" y="6036416"/>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7" name="Rectangle 22">
            <a:extLst>
              <a:ext uri="{FF2B5EF4-FFF2-40B4-BE49-F238E27FC236}">
                <a16:creationId xmlns:a16="http://schemas.microsoft.com/office/drawing/2014/main" id="{B690CCDB-EBB9-40BA-60D7-1C432FA4EAF2}"/>
              </a:ext>
            </a:extLst>
          </p:cNvPr>
          <p:cNvSpPr>
            <a:spLocks noChangeArrowheads="1"/>
          </p:cNvSpPr>
          <p:nvPr/>
        </p:nvSpPr>
        <p:spPr bwMode="auto">
          <a:xfrm rot="900000">
            <a:off x="8287787" y="3925040"/>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8" name="Line 27">
            <a:extLst>
              <a:ext uri="{FF2B5EF4-FFF2-40B4-BE49-F238E27FC236}">
                <a16:creationId xmlns:a16="http://schemas.microsoft.com/office/drawing/2014/main" id="{C99B9C44-93A0-DEF0-7326-173C1EC87D24}"/>
              </a:ext>
            </a:extLst>
          </p:cNvPr>
          <p:cNvSpPr>
            <a:spLocks noChangeShapeType="1"/>
          </p:cNvSpPr>
          <p:nvPr/>
        </p:nvSpPr>
        <p:spPr bwMode="auto">
          <a:xfrm flipH="1">
            <a:off x="8715289" y="4012726"/>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39" name="Text Box 28">
            <a:extLst>
              <a:ext uri="{FF2B5EF4-FFF2-40B4-BE49-F238E27FC236}">
                <a16:creationId xmlns:a16="http://schemas.microsoft.com/office/drawing/2014/main" id="{EFB1FF2D-C911-DEFB-B9C0-6CAB71CEDB7F}"/>
              </a:ext>
            </a:extLst>
          </p:cNvPr>
          <p:cNvSpPr txBox="1">
            <a:spLocks noChangeArrowheads="1"/>
          </p:cNvSpPr>
          <p:nvPr/>
        </p:nvSpPr>
        <p:spPr bwMode="auto">
          <a:xfrm>
            <a:off x="9224877" y="3652363"/>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PL</a:t>
            </a:r>
            <a:r>
              <a:rPr lang="ja-JP" altLang="en-US" sz="1600"/>
              <a:t>詰め機</a:t>
            </a:r>
          </a:p>
        </p:txBody>
      </p:sp>
      <p:sp>
        <p:nvSpPr>
          <p:cNvPr id="40" name="Line 29">
            <a:extLst>
              <a:ext uri="{FF2B5EF4-FFF2-40B4-BE49-F238E27FC236}">
                <a16:creationId xmlns:a16="http://schemas.microsoft.com/office/drawing/2014/main" id="{C27CD598-61C0-93FD-E138-825BF46BCBC7}"/>
              </a:ext>
            </a:extLst>
          </p:cNvPr>
          <p:cNvSpPr>
            <a:spLocks noChangeShapeType="1"/>
          </p:cNvSpPr>
          <p:nvPr/>
        </p:nvSpPr>
        <p:spPr bwMode="auto">
          <a:xfrm>
            <a:off x="9235990" y="4012726"/>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1" name="Line 30">
            <a:extLst>
              <a:ext uri="{FF2B5EF4-FFF2-40B4-BE49-F238E27FC236}">
                <a16:creationId xmlns:a16="http://schemas.microsoft.com/office/drawing/2014/main" id="{A0CBD44F-33F7-DA25-B4BD-7B97CD87096C}"/>
              </a:ext>
            </a:extLst>
          </p:cNvPr>
          <p:cNvSpPr>
            <a:spLocks noChangeShapeType="1"/>
          </p:cNvSpPr>
          <p:nvPr/>
        </p:nvSpPr>
        <p:spPr bwMode="auto">
          <a:xfrm>
            <a:off x="8227461" y="610626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2" name="Freeform 31">
            <a:extLst>
              <a:ext uri="{FF2B5EF4-FFF2-40B4-BE49-F238E27FC236}">
                <a16:creationId xmlns:a16="http://schemas.microsoft.com/office/drawing/2014/main" id="{E6759EE3-C850-9053-85DC-B27DEB14112D}"/>
              </a:ext>
            </a:extLst>
          </p:cNvPr>
          <p:cNvSpPr>
            <a:spLocks/>
          </p:cNvSpPr>
          <p:nvPr/>
        </p:nvSpPr>
        <p:spPr bwMode="auto">
          <a:xfrm>
            <a:off x="8211586" y="5887190"/>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43" name="Text Box 32">
            <a:extLst>
              <a:ext uri="{FF2B5EF4-FFF2-40B4-BE49-F238E27FC236}">
                <a16:creationId xmlns:a16="http://schemas.microsoft.com/office/drawing/2014/main" id="{04234F62-C0F1-1814-4482-A0E68EE1E655}"/>
              </a:ext>
            </a:extLst>
          </p:cNvPr>
          <p:cNvSpPr txBox="1">
            <a:spLocks noChangeArrowheads="1"/>
          </p:cNvSpPr>
          <p:nvPr/>
        </p:nvSpPr>
        <p:spPr bwMode="auto">
          <a:xfrm>
            <a:off x="8478287" y="5806228"/>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44" name="Line 33">
            <a:extLst>
              <a:ext uri="{FF2B5EF4-FFF2-40B4-BE49-F238E27FC236}">
                <a16:creationId xmlns:a16="http://schemas.microsoft.com/office/drawing/2014/main" id="{82290C9A-080D-81A2-407A-D8E48F4D75D3}"/>
              </a:ext>
            </a:extLst>
          </p:cNvPr>
          <p:cNvSpPr>
            <a:spLocks noChangeShapeType="1"/>
          </p:cNvSpPr>
          <p:nvPr/>
        </p:nvSpPr>
        <p:spPr bwMode="auto">
          <a:xfrm>
            <a:off x="7362274" y="621580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5" name="Text Box 34">
            <a:extLst>
              <a:ext uri="{FF2B5EF4-FFF2-40B4-BE49-F238E27FC236}">
                <a16:creationId xmlns:a16="http://schemas.microsoft.com/office/drawing/2014/main" id="{836296C2-56F7-4F02-9889-67871C48EF6A}"/>
              </a:ext>
            </a:extLst>
          </p:cNvPr>
          <p:cNvSpPr txBox="1">
            <a:spLocks noChangeArrowheads="1"/>
          </p:cNvSpPr>
          <p:nvPr/>
        </p:nvSpPr>
        <p:spPr bwMode="auto">
          <a:xfrm>
            <a:off x="7651198" y="614445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46" name="Text Box 53">
            <a:extLst>
              <a:ext uri="{FF2B5EF4-FFF2-40B4-BE49-F238E27FC236}">
                <a16:creationId xmlns:a16="http://schemas.microsoft.com/office/drawing/2014/main" id="{3457A681-0E69-B16C-020C-658318C382BD}"/>
              </a:ext>
            </a:extLst>
          </p:cNvPr>
          <p:cNvSpPr txBox="1">
            <a:spLocks noChangeArrowheads="1"/>
          </p:cNvSpPr>
          <p:nvPr/>
        </p:nvSpPr>
        <p:spPr bwMode="auto">
          <a:xfrm>
            <a:off x="9295848" y="5207740"/>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47" name="Line 54">
            <a:extLst>
              <a:ext uri="{FF2B5EF4-FFF2-40B4-BE49-F238E27FC236}">
                <a16:creationId xmlns:a16="http://schemas.microsoft.com/office/drawing/2014/main" id="{B142812D-3B30-0925-B458-6212B7838AE6}"/>
              </a:ext>
            </a:extLst>
          </p:cNvPr>
          <p:cNvSpPr>
            <a:spLocks noChangeShapeType="1"/>
          </p:cNvSpPr>
          <p:nvPr/>
        </p:nvSpPr>
        <p:spPr bwMode="auto">
          <a:xfrm flipH="1" flipV="1">
            <a:off x="8827536" y="5207738"/>
            <a:ext cx="474662" cy="6000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8" name="Line 56">
            <a:extLst>
              <a:ext uri="{FF2B5EF4-FFF2-40B4-BE49-F238E27FC236}">
                <a16:creationId xmlns:a16="http://schemas.microsoft.com/office/drawing/2014/main" id="{01151C3E-A280-05F4-6E0B-780B49C5FBC9}"/>
              </a:ext>
            </a:extLst>
          </p:cNvPr>
          <p:cNvSpPr>
            <a:spLocks noChangeShapeType="1"/>
          </p:cNvSpPr>
          <p:nvPr/>
        </p:nvSpPr>
        <p:spPr bwMode="auto">
          <a:xfrm>
            <a:off x="9330774" y="5806228"/>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9" name="Rectangle 60">
            <a:extLst>
              <a:ext uri="{FF2B5EF4-FFF2-40B4-BE49-F238E27FC236}">
                <a16:creationId xmlns:a16="http://schemas.microsoft.com/office/drawing/2014/main" id="{EC8B2927-8DB4-EC1D-A732-AC59C4CC842C}"/>
              </a:ext>
            </a:extLst>
          </p:cNvPr>
          <p:cNvSpPr>
            <a:spLocks noChangeArrowheads="1"/>
          </p:cNvSpPr>
          <p:nvPr/>
        </p:nvSpPr>
        <p:spPr bwMode="auto">
          <a:xfrm rot="21219694">
            <a:off x="7841699" y="3956791"/>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0" name="Line 61">
            <a:extLst>
              <a:ext uri="{FF2B5EF4-FFF2-40B4-BE49-F238E27FC236}">
                <a16:creationId xmlns:a16="http://schemas.microsoft.com/office/drawing/2014/main" id="{B7DEFEF9-9B60-426D-9377-0DBA7698B8F9}"/>
              </a:ext>
            </a:extLst>
          </p:cNvPr>
          <p:cNvSpPr>
            <a:spLocks noChangeShapeType="1"/>
          </p:cNvSpPr>
          <p:nvPr/>
        </p:nvSpPr>
        <p:spPr bwMode="auto">
          <a:xfrm flipH="1">
            <a:off x="7884561" y="4196503"/>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51" name="Text Box 62">
            <a:extLst>
              <a:ext uri="{FF2B5EF4-FFF2-40B4-BE49-F238E27FC236}">
                <a16:creationId xmlns:a16="http://schemas.microsoft.com/office/drawing/2014/main" id="{6752149E-BBE7-FA1C-7784-6E499D8365FE}"/>
              </a:ext>
            </a:extLst>
          </p:cNvPr>
          <p:cNvSpPr txBox="1">
            <a:spLocks noChangeArrowheads="1"/>
          </p:cNvSpPr>
          <p:nvPr/>
        </p:nvSpPr>
        <p:spPr bwMode="auto">
          <a:xfrm>
            <a:off x="7325761" y="3512098"/>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sp>
        <p:nvSpPr>
          <p:cNvPr id="53" name="Rectangle 48">
            <a:extLst>
              <a:ext uri="{FF2B5EF4-FFF2-40B4-BE49-F238E27FC236}">
                <a16:creationId xmlns:a16="http://schemas.microsoft.com/office/drawing/2014/main" id="{E54449EE-145B-7A3C-2EB3-2F8F5D476049}"/>
              </a:ext>
            </a:extLst>
          </p:cNvPr>
          <p:cNvSpPr>
            <a:spLocks noChangeArrowheads="1"/>
          </p:cNvSpPr>
          <p:nvPr/>
        </p:nvSpPr>
        <p:spPr bwMode="auto">
          <a:xfrm>
            <a:off x="8322711" y="5105303"/>
            <a:ext cx="504825"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4" name="Rectangle 49">
            <a:extLst>
              <a:ext uri="{FF2B5EF4-FFF2-40B4-BE49-F238E27FC236}">
                <a16:creationId xmlns:a16="http://schemas.microsoft.com/office/drawing/2014/main" id="{D03F413B-63AD-56EE-377A-620F0A979743}"/>
              </a:ext>
            </a:extLst>
          </p:cNvPr>
          <p:cNvSpPr>
            <a:spLocks noChangeArrowheads="1"/>
          </p:cNvSpPr>
          <p:nvPr/>
        </p:nvSpPr>
        <p:spPr bwMode="auto">
          <a:xfrm>
            <a:off x="7746668" y="5178328"/>
            <a:ext cx="576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5" name="Rectangle 50">
            <a:extLst>
              <a:ext uri="{FF2B5EF4-FFF2-40B4-BE49-F238E27FC236}">
                <a16:creationId xmlns:a16="http://schemas.microsoft.com/office/drawing/2014/main" id="{A3B6D5E1-B6C9-EAEE-4748-56476C9C68C3}"/>
              </a:ext>
            </a:extLst>
          </p:cNvPr>
          <p:cNvSpPr>
            <a:spLocks noChangeArrowheads="1"/>
          </p:cNvSpPr>
          <p:nvPr/>
        </p:nvSpPr>
        <p:spPr bwMode="auto">
          <a:xfrm>
            <a:off x="7608992" y="5105303"/>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6" name="Rectangle 20">
            <a:extLst>
              <a:ext uri="{FF2B5EF4-FFF2-40B4-BE49-F238E27FC236}">
                <a16:creationId xmlns:a16="http://schemas.microsoft.com/office/drawing/2014/main" id="{C4204949-249C-C0AC-19BB-244978ED9EFF}"/>
              </a:ext>
            </a:extLst>
          </p:cNvPr>
          <p:cNvSpPr>
            <a:spLocks noChangeArrowheads="1"/>
          </p:cNvSpPr>
          <p:nvPr/>
        </p:nvSpPr>
        <p:spPr bwMode="auto">
          <a:xfrm rot="21360000">
            <a:off x="7290836" y="5884016"/>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7" name="Rectangle 35">
            <a:extLst>
              <a:ext uri="{FF2B5EF4-FFF2-40B4-BE49-F238E27FC236}">
                <a16:creationId xmlns:a16="http://schemas.microsoft.com/office/drawing/2014/main" id="{36BC2DE8-1DEE-D24A-B811-7FD2AB945AE6}"/>
              </a:ext>
            </a:extLst>
          </p:cNvPr>
          <p:cNvSpPr>
            <a:spLocks noChangeArrowheads="1"/>
          </p:cNvSpPr>
          <p:nvPr/>
        </p:nvSpPr>
        <p:spPr bwMode="auto">
          <a:xfrm rot="21360000">
            <a:off x="7195586" y="3769466"/>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8" name="Line 13">
            <a:extLst>
              <a:ext uri="{FF2B5EF4-FFF2-40B4-BE49-F238E27FC236}">
                <a16:creationId xmlns:a16="http://schemas.microsoft.com/office/drawing/2014/main" id="{6DBC0033-1493-D8C8-30B5-555A7C6525F6}"/>
              </a:ext>
            </a:extLst>
          </p:cNvPr>
          <p:cNvSpPr>
            <a:spLocks noChangeShapeType="1"/>
          </p:cNvSpPr>
          <p:nvPr/>
        </p:nvSpPr>
        <p:spPr bwMode="auto">
          <a:xfrm flipH="1" flipV="1">
            <a:off x="7300361" y="3823441"/>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60" name="右矢印 12">
            <a:extLst>
              <a:ext uri="{FF2B5EF4-FFF2-40B4-BE49-F238E27FC236}">
                <a16:creationId xmlns:a16="http://schemas.microsoft.com/office/drawing/2014/main" id="{1E44B191-FA61-76E3-952C-4B421D102CDF}"/>
              </a:ext>
            </a:extLst>
          </p:cNvPr>
          <p:cNvSpPr>
            <a:spLocks noChangeArrowheads="1"/>
          </p:cNvSpPr>
          <p:nvPr/>
        </p:nvSpPr>
        <p:spPr bwMode="auto">
          <a:xfrm>
            <a:off x="5393765" y="4718046"/>
            <a:ext cx="358775"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61" name="Text Box 62">
            <a:extLst>
              <a:ext uri="{FF2B5EF4-FFF2-40B4-BE49-F238E27FC236}">
                <a16:creationId xmlns:a16="http://schemas.microsoft.com/office/drawing/2014/main" id="{90F4FD53-3B6A-A682-7778-85F9F2505A33}"/>
              </a:ext>
            </a:extLst>
          </p:cNvPr>
          <p:cNvSpPr txBox="1">
            <a:spLocks noChangeArrowheads="1"/>
          </p:cNvSpPr>
          <p:nvPr/>
        </p:nvSpPr>
        <p:spPr bwMode="auto">
          <a:xfrm>
            <a:off x="1163448" y="3078344"/>
            <a:ext cx="1073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・現状</a:t>
            </a:r>
            <a:endParaRPr lang="en-US" altLang="ja-JP" sz="1600"/>
          </a:p>
        </p:txBody>
      </p:sp>
      <p:sp>
        <p:nvSpPr>
          <p:cNvPr id="62" name="Text Box 62">
            <a:extLst>
              <a:ext uri="{FF2B5EF4-FFF2-40B4-BE49-F238E27FC236}">
                <a16:creationId xmlns:a16="http://schemas.microsoft.com/office/drawing/2014/main" id="{D9D9D10A-5B1C-4BAD-02E7-10369DFF8B75}"/>
              </a:ext>
            </a:extLst>
          </p:cNvPr>
          <p:cNvSpPr txBox="1">
            <a:spLocks noChangeArrowheads="1"/>
          </p:cNvSpPr>
          <p:nvPr/>
        </p:nvSpPr>
        <p:spPr bwMode="auto">
          <a:xfrm>
            <a:off x="7027311" y="3069379"/>
            <a:ext cx="3529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追加と位置変更</a:t>
            </a:r>
            <a:endParaRPr lang="en-US" altLang="ja-JP" sz="1600" dirty="0"/>
          </a:p>
        </p:txBody>
      </p:sp>
      <p:sp>
        <p:nvSpPr>
          <p:cNvPr id="68" name="Rectangle 48">
            <a:extLst>
              <a:ext uri="{FF2B5EF4-FFF2-40B4-BE49-F238E27FC236}">
                <a16:creationId xmlns:a16="http://schemas.microsoft.com/office/drawing/2014/main" id="{79D1EE9B-1A26-8D57-6646-DF60FCD162C4}"/>
              </a:ext>
            </a:extLst>
          </p:cNvPr>
          <p:cNvSpPr>
            <a:spLocks noChangeArrowheads="1"/>
          </p:cNvSpPr>
          <p:nvPr/>
        </p:nvSpPr>
        <p:spPr bwMode="auto">
          <a:xfrm>
            <a:off x="8496775" y="4444568"/>
            <a:ext cx="864000"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69" name="Rectangle 49">
            <a:extLst>
              <a:ext uri="{FF2B5EF4-FFF2-40B4-BE49-F238E27FC236}">
                <a16:creationId xmlns:a16="http://schemas.microsoft.com/office/drawing/2014/main" id="{28EA73F8-2378-1EC6-403B-9F263ADC5933}"/>
              </a:ext>
            </a:extLst>
          </p:cNvPr>
          <p:cNvSpPr>
            <a:spLocks noChangeArrowheads="1"/>
          </p:cNvSpPr>
          <p:nvPr/>
        </p:nvSpPr>
        <p:spPr bwMode="auto">
          <a:xfrm>
            <a:off x="7634947" y="4517593"/>
            <a:ext cx="864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70" name="Rectangle 50">
            <a:extLst>
              <a:ext uri="{FF2B5EF4-FFF2-40B4-BE49-F238E27FC236}">
                <a16:creationId xmlns:a16="http://schemas.microsoft.com/office/drawing/2014/main" id="{EE83D333-7A52-87CC-B25E-A9F70A0C4FBC}"/>
              </a:ext>
            </a:extLst>
          </p:cNvPr>
          <p:cNvSpPr>
            <a:spLocks noChangeArrowheads="1"/>
          </p:cNvSpPr>
          <p:nvPr/>
        </p:nvSpPr>
        <p:spPr bwMode="auto">
          <a:xfrm>
            <a:off x="7490205" y="4444568"/>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71" name="Line 54">
            <a:extLst>
              <a:ext uri="{FF2B5EF4-FFF2-40B4-BE49-F238E27FC236}">
                <a16:creationId xmlns:a16="http://schemas.microsoft.com/office/drawing/2014/main" id="{7B9ACA82-8C3F-AC81-97D6-758F6FDD9B05}"/>
              </a:ext>
            </a:extLst>
          </p:cNvPr>
          <p:cNvSpPr>
            <a:spLocks noChangeShapeType="1"/>
          </p:cNvSpPr>
          <p:nvPr/>
        </p:nvSpPr>
        <p:spPr bwMode="auto">
          <a:xfrm flipH="1" flipV="1">
            <a:off x="9120017" y="4653375"/>
            <a:ext cx="210757" cy="11528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75" name="手繪多邊形: 圖案 74">
            <a:extLst>
              <a:ext uri="{FF2B5EF4-FFF2-40B4-BE49-F238E27FC236}">
                <a16:creationId xmlns:a16="http://schemas.microsoft.com/office/drawing/2014/main" id="{1E451B77-329E-EF15-D099-08040EA8497A}"/>
              </a:ext>
            </a:extLst>
          </p:cNvPr>
          <p:cNvSpPr/>
          <p:nvPr/>
        </p:nvSpPr>
        <p:spPr>
          <a:xfrm>
            <a:off x="7375134" y="3738474"/>
            <a:ext cx="179669" cy="2151529"/>
          </a:xfrm>
          <a:custGeom>
            <a:avLst/>
            <a:gdLst>
              <a:gd name="connsiteX0" fmla="*/ 0 w 179669"/>
              <a:gd name="connsiteY0" fmla="*/ 0 h 2151529"/>
              <a:gd name="connsiteX1" fmla="*/ 71718 w 179669"/>
              <a:gd name="connsiteY1" fmla="*/ 986118 h 2151529"/>
              <a:gd name="connsiteX2" fmla="*/ 179294 w 179669"/>
              <a:gd name="connsiteY2" fmla="*/ 1506071 h 2151529"/>
              <a:gd name="connsiteX3" fmla="*/ 107576 w 179669"/>
              <a:gd name="connsiteY3" fmla="*/ 2043953 h 2151529"/>
              <a:gd name="connsiteX4" fmla="*/ 116541 w 179669"/>
              <a:gd name="connsiteY4" fmla="*/ 2151529 h 215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69" h="2151529">
                <a:moveTo>
                  <a:pt x="0" y="0"/>
                </a:moveTo>
                <a:cubicBezTo>
                  <a:pt x="20918" y="367553"/>
                  <a:pt x="41836" y="735106"/>
                  <a:pt x="71718" y="986118"/>
                </a:cubicBezTo>
                <a:cubicBezTo>
                  <a:pt x="101600" y="1237130"/>
                  <a:pt x="173318" y="1329765"/>
                  <a:pt x="179294" y="1506071"/>
                </a:cubicBezTo>
                <a:cubicBezTo>
                  <a:pt x="185270" y="1682377"/>
                  <a:pt x="118035" y="1936377"/>
                  <a:pt x="107576" y="2043953"/>
                </a:cubicBezTo>
                <a:cubicBezTo>
                  <a:pt x="97117" y="2151529"/>
                  <a:pt x="116541" y="2151529"/>
                  <a:pt x="116541" y="2151529"/>
                </a:cubicBezTo>
              </a:path>
            </a:pathLst>
          </a:custGeom>
          <a:ln w="34925">
            <a:solidFill>
              <a:srgbClr val="00B0F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p>
        </p:txBody>
      </p:sp>
      <p:sp>
        <p:nvSpPr>
          <p:cNvPr id="76" name="テキスト ボックス 25">
            <a:extLst>
              <a:ext uri="{FF2B5EF4-FFF2-40B4-BE49-F238E27FC236}">
                <a16:creationId xmlns:a16="http://schemas.microsoft.com/office/drawing/2014/main" id="{EE7F9D07-1591-922B-ABE0-A623448AD375}"/>
              </a:ext>
            </a:extLst>
          </p:cNvPr>
          <p:cNvSpPr txBox="1"/>
          <p:nvPr/>
        </p:nvSpPr>
        <p:spPr>
          <a:xfrm>
            <a:off x="723697" y="801075"/>
            <a:ext cx="1534741" cy="400110"/>
          </a:xfrm>
          <a:prstGeom prst="rect">
            <a:avLst/>
          </a:prstGeom>
          <a:noFill/>
        </p:spPr>
        <p:txBody>
          <a:bodyPr wrap="square">
            <a:spAutoFit/>
          </a:bodyPr>
          <a:lstStyle/>
          <a:p>
            <a:r>
              <a:rPr kumimoji="1" lang="ja-JP" altLang="en-US" sz="2000"/>
              <a:t>■対策前</a:t>
            </a:r>
            <a:endParaRPr kumimoji="1" lang="en-US" altLang="ja-JP" sz="2000" dirty="0"/>
          </a:p>
        </p:txBody>
      </p:sp>
      <p:sp>
        <p:nvSpPr>
          <p:cNvPr id="77" name="テキスト ボックス 25">
            <a:extLst>
              <a:ext uri="{FF2B5EF4-FFF2-40B4-BE49-F238E27FC236}">
                <a16:creationId xmlns:a16="http://schemas.microsoft.com/office/drawing/2014/main" id="{A3A6B198-03B0-437A-40C6-EF25C33A8900}"/>
              </a:ext>
            </a:extLst>
          </p:cNvPr>
          <p:cNvSpPr txBox="1"/>
          <p:nvPr/>
        </p:nvSpPr>
        <p:spPr>
          <a:xfrm>
            <a:off x="6752355" y="837466"/>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78" name="テキスト ボックス 1">
            <a:extLst>
              <a:ext uri="{FF2B5EF4-FFF2-40B4-BE49-F238E27FC236}">
                <a16:creationId xmlns:a16="http://schemas.microsoft.com/office/drawing/2014/main" id="{40662CFE-6B27-8A01-F7AB-6D8C110E8BBC}"/>
              </a:ext>
            </a:extLst>
          </p:cNvPr>
          <p:cNvSpPr txBox="1">
            <a:spLocks noChangeArrowheads="1"/>
          </p:cNvSpPr>
          <p:nvPr/>
        </p:nvSpPr>
        <p:spPr bwMode="auto">
          <a:xfrm>
            <a:off x="6888915" y="1264889"/>
            <a:ext cx="3667408"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受け渡し時座屈発生しない</a:t>
            </a:r>
          </a:p>
        </p:txBody>
      </p:sp>
    </p:spTree>
    <p:extLst>
      <p:ext uri="{BB962C8B-B14F-4D97-AF65-F5344CB8AC3E}">
        <p14:creationId xmlns:p14="http://schemas.microsoft.com/office/powerpoint/2010/main" val="1338241861"/>
      </p:ext>
    </p:extLst>
  </p:cSld>
  <p:clrMapOvr>
    <a:masterClrMapping/>
  </p:clrMapOvr>
</p:sld>
</file>

<file path=ppt/theme/theme1.xml><?xml version="1.0" encoding="utf-8"?>
<a:theme xmlns:a="http://schemas.openxmlformats.org/drawingml/2006/main" name="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_En.potx[読み取り専用]" id="{482D5749-A676-4683-9F21-2188FED2977B}" vid="{F9CA37E4-9149-4D84-B0D0-0BB92A48CD38}"/>
    </a:ext>
  </a:extLst>
</a:theme>
</file>

<file path=ppt/theme/theme2.xml><?xml version="1.0" encoding="utf-8"?>
<a:theme xmlns:a="http://schemas.openxmlformats.org/drawingml/2006/main" name="1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2700" cap="flat" cmpd="sng" algn="ctr">
          <a:noFill/>
          <a:prstDash val="solid"/>
          <a:miter lim="800000"/>
        </a:ln>
        <a:effectLst/>
      </a:spPr>
      <a:bodyPr rtlCol="0" anchor="ctr"/>
      <a:lstStyle>
        <a:defPPr algn="ctr" eaLnBrk="0" fontAlgn="base" hangingPunct="0">
          <a:spcBef>
            <a:spcPct val="0"/>
          </a:spcBef>
          <a:spcAft>
            <a:spcPct val="0"/>
          </a:spcAft>
          <a:defRPr kumimoji="0" sz="1950" kern="0">
            <a:solidFill>
              <a:srgbClr val="FFFFFF"/>
            </a:solidFill>
            <a:latin typeface="Meiryo UI" panose="020B0604030504040204" pitchFamily="50" charset="-128"/>
            <a:ea typeface="Meiryo UI" panose="020B0604030504040204" pitchFamily="50" charset="-128"/>
            <a:cs typeface="Meiryo UI" panose="020B0604030504040204" pitchFamily="50" charset="-128"/>
          </a:defRPr>
        </a:defPPr>
      </a:lst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3.xml><?xml version="1.0" encoding="utf-8"?>
<a:theme xmlns:a="http://schemas.openxmlformats.org/drawingml/2006/main" name="3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4.xml><?xml version="1.0" encoding="utf-8"?>
<a:theme xmlns:a="http://schemas.openxmlformats.org/drawingml/2006/main" name="4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5.xml><?xml version="1.0" encoding="utf-8"?>
<a:theme xmlns:a="http://schemas.openxmlformats.org/drawingml/2006/main" name="AGC_PPT_4-3_J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6F5DC93A49053D45B821B74483A6F294" ma:contentTypeVersion="14" ma:contentTypeDescription="建立新的文件。" ma:contentTypeScope="" ma:versionID="83c86775a920239c9204d4ad87578778">
  <xsd:schema xmlns:xsd="http://www.w3.org/2001/XMLSchema" xmlns:xs="http://www.w3.org/2001/XMLSchema" xmlns:p="http://schemas.microsoft.com/office/2006/metadata/properties" xmlns:ns2="a1a83a22-ab24-4bb9-9b8e-534f56491e4d" xmlns:ns3="1cc0ece5-257a-4268-97fb-eb989611bcf4" targetNamespace="http://schemas.microsoft.com/office/2006/metadata/properties" ma:root="true" ma:fieldsID="785089bdd40f4fea7fec39bfa104402f" ns2:_="" ns3:_="">
    <xsd:import namespace="a1a83a22-ab24-4bb9-9b8e-534f56491e4d"/>
    <xsd:import namespace="1cc0ece5-257a-4268-97fb-eb989611bc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element name="TaxCatchAll" ma:index="14"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c0ece5-257a-4268-97fb-eb989611bc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descrip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1a83a22-ab24-4bb9-9b8e-534f56491e4d" xsi:nil="true"/>
    <lcf76f155ced4ddcb4097134ff3c332f xmlns="1cc0ece5-257a-4268-97fb-eb989611bcf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1E804D6-F117-4496-95B7-4623A228B70C}">
  <ds:schemaRefs>
    <ds:schemaRef ds:uri="1cc0ece5-257a-4268-97fb-eb989611bcf4"/>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FC0BB9-DAC3-4846-AB3F-55ED7F79945B}">
  <ds:schemaRefs>
    <ds:schemaRef ds:uri="http://schemas.microsoft.com/sharepoint/v3/contenttype/forms"/>
  </ds:schemaRefs>
</ds:datastoreItem>
</file>

<file path=customXml/itemProps3.xml><?xml version="1.0" encoding="utf-8"?>
<ds:datastoreItem xmlns:ds="http://schemas.openxmlformats.org/officeDocument/2006/customXml" ds:itemID="{A91C3E24-BA53-4EAC-BAA7-5D5B4C558B20}">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1cc0ece5-257a-4268-97fb-eb989611bcf4"/>
    <ds:schemaRef ds:uri="a1a83a22-ab24-4bb9-9b8e-534f56491e4d"/>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598</TotalTime>
  <Words>372</Words>
  <Application>Microsoft Office PowerPoint</Application>
  <PresentationFormat>寬螢幕</PresentationFormat>
  <Paragraphs>79</Paragraphs>
  <Slides>4</Slides>
  <Notes>1</Notes>
  <HiddenSlides>0</HiddenSlides>
  <MMClips>4</MMClips>
  <ScaleCrop>false</ScaleCrop>
  <HeadingPairs>
    <vt:vector size="6" baseType="variant">
      <vt:variant>
        <vt:lpstr>使用字型</vt:lpstr>
      </vt:variant>
      <vt:variant>
        <vt:i4>7</vt:i4>
      </vt:variant>
      <vt:variant>
        <vt:lpstr>佈景主題</vt:lpstr>
      </vt:variant>
      <vt:variant>
        <vt:i4>5</vt:i4>
      </vt:variant>
      <vt:variant>
        <vt:lpstr>投影片標題</vt:lpstr>
      </vt:variant>
      <vt:variant>
        <vt:i4>4</vt:i4>
      </vt:variant>
    </vt:vector>
  </HeadingPairs>
  <TitlesOfParts>
    <vt:vector size="16" baseType="lpstr">
      <vt:lpstr>Arial Unicode MS</vt:lpstr>
      <vt:lpstr>Meiryo</vt:lpstr>
      <vt:lpstr>Meiryo UI</vt:lpstr>
      <vt:lpstr>Microsoft YaHei</vt:lpstr>
      <vt:lpstr>Yu Gothic</vt:lpstr>
      <vt:lpstr>Yu Gothic</vt:lpstr>
      <vt:lpstr>Arial</vt:lpstr>
      <vt:lpstr>AGC_PPT_4-3_Ja</vt:lpstr>
      <vt:lpstr>1_AGC_PPT_4-3_Ja</vt:lpstr>
      <vt:lpstr>3_AGC_PPT_4-3_Ja</vt:lpstr>
      <vt:lpstr>4_AGC_PPT_4-3_Ja</vt:lpstr>
      <vt:lpstr>AGC_PPT_4-3_Ja</vt:lpstr>
      <vt:lpstr>PowerPoint 簡報</vt:lpstr>
      <vt:lpstr>COLD薄板生産対応全体図</vt:lpstr>
      <vt:lpstr>横切改善対応</vt:lpstr>
      <vt:lpstr>P詰め機改善対応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久保 岳(Kubo Takashi)/AGC/電・デ・生産・生管</dc:creator>
  <cp:lastModifiedBy>陳 俊碩(chen chunshuo)/ADT/雲林・製１・生產推進</cp:lastModifiedBy>
  <cp:revision>17</cp:revision>
  <dcterms:created xsi:type="dcterms:W3CDTF">2022-02-01T13:02:47Z</dcterms:created>
  <dcterms:modified xsi:type="dcterms:W3CDTF">2024-01-09T08:19:15Z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0x0101006F5DC93A49053D45B821B74483A6F294</vt:lpwstr>
  </property>
  <property fmtid="{D5CDD505-2E9C-101B-9397-08002B2CF9AE}" pid="3" name="MediaServiceImageTags">
    <vt:lpwstr/>
  </property>
</Properties>
</file>